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274" r:id="rId3"/>
    <p:sldId id="257" r:id="rId4"/>
    <p:sldId id="262" r:id="rId5"/>
    <p:sldId id="271" r:id="rId6"/>
    <p:sldId id="273" r:id="rId7"/>
    <p:sldId id="263" r:id="rId8"/>
    <p:sldId id="272" r:id="rId9"/>
    <p:sldId id="264" r:id="rId10"/>
    <p:sldId id="269" r:id="rId11"/>
    <p:sldId id="267" r:id="rId12"/>
    <p:sldId id="275" r:id="rId13"/>
    <p:sldId id="268" r:id="rId14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124AE98-7A22-D72E-6A30-F2153EC5A5B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DDC8BE-672B-6C35-DABF-B8BBC1C1590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69AF464-AADF-E342-808F-CB36B7D3993B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EC1420CA-43C4-703A-BA15-D8AEFC283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2372353D-282F-98F6-BBB4-A894CD6AF2C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CFE108-DF03-33DD-C525-1B9C314C017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1A10E7-C9D2-765E-4251-F0A4F1E7D5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DEF99F-A948-5C4F-B648-E4F2DE0A88B3}" type="slidenum"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651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A53D5A-1C6C-F252-7DB4-DF9784143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EA74CBD-E819-3537-57A1-7AE3578273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cs typeface="Calibri"/>
              </a:rPr>
              <a:t>2.56 x 10 to the 4473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4A169C-893A-EE37-71CA-F98C21611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E123BF2-61D5-E344-8568-6C782C2C057E}" type="slidenum">
              <a:t>6</a:t>
            </a:fld>
            <a:endParaRPr lang="en-I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>
            <a:extLst>
              <a:ext uri="{FF2B5EF4-FFF2-40B4-BE49-F238E27FC236}">
                <a16:creationId xmlns:a16="http://schemas.microsoft.com/office/drawing/2014/main" id="{0CE1DFF8-73BE-B34D-FCAF-ACFF88E8C9F8}"/>
              </a:ext>
            </a:extLst>
          </p:cNvPr>
          <p:cNvSpPr/>
          <p:nvPr/>
        </p:nvSpPr>
        <p:spPr>
          <a:xfrm>
            <a:off x="0" y="0"/>
            <a:ext cx="9144000" cy="1269900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A1DC5B9-54EC-703C-B7B0-0EC0251970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F67BEF7-D44E-D83D-1C56-4BF7F44790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23728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ttangolo 128">
            <a:extLst>
              <a:ext uri="{FF2B5EF4-FFF2-40B4-BE49-F238E27FC236}">
                <a16:creationId xmlns:a16="http://schemas.microsoft.com/office/drawing/2014/main" id="{400DBD99-3E16-38CC-0802-E1849CA1AF47}"/>
              </a:ext>
            </a:extLst>
          </p:cNvPr>
          <p:cNvSpPr/>
          <p:nvPr/>
        </p:nvSpPr>
        <p:spPr>
          <a:xfrm>
            <a:off x="0" y="6126159"/>
            <a:ext cx="9144000" cy="731840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129">
            <a:extLst>
              <a:ext uri="{FF2B5EF4-FFF2-40B4-BE49-F238E27FC236}">
                <a16:creationId xmlns:a16="http://schemas.microsoft.com/office/drawing/2014/main" id="{1DEC642B-A304-E3F9-AE61-29C0B7C1AD7D}"/>
              </a:ext>
            </a:extLst>
          </p:cNvPr>
          <p:cNvSpPr txBox="1"/>
          <p:nvPr/>
        </p:nvSpPr>
        <p:spPr>
          <a:xfrm>
            <a:off x="157779" y="6363501"/>
            <a:ext cx="3069174" cy="27699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200" b="1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Nome Cognome, assoc.prof. ABC Dept.</a:t>
            </a:r>
          </a:p>
        </p:txBody>
      </p:sp>
      <p:grpSp>
        <p:nvGrpSpPr>
          <p:cNvPr id="7" name="Gruppo 131">
            <a:extLst>
              <a:ext uri="{FF2B5EF4-FFF2-40B4-BE49-F238E27FC236}">
                <a16:creationId xmlns:a16="http://schemas.microsoft.com/office/drawing/2014/main" id="{8A863DC3-246A-EC29-838C-8E4586927507}"/>
              </a:ext>
            </a:extLst>
          </p:cNvPr>
          <p:cNvGrpSpPr/>
          <p:nvPr/>
        </p:nvGrpSpPr>
        <p:grpSpPr>
          <a:xfrm>
            <a:off x="48006" y="1089900"/>
            <a:ext cx="9036649" cy="180000"/>
            <a:chOff x="48006" y="1089900"/>
            <a:chExt cx="9036649" cy="180000"/>
          </a:xfrm>
        </p:grpSpPr>
        <p:cxnSp>
          <p:nvCxnSpPr>
            <p:cNvPr id="8" name="Connettore 1 132">
              <a:extLst>
                <a:ext uri="{FF2B5EF4-FFF2-40B4-BE49-F238E27FC236}">
                  <a16:creationId xmlns:a16="http://schemas.microsoft.com/office/drawing/2014/main" id="{6286FE20-1D8D-336D-73BD-5E4E163B0FAE}"/>
                </a:ext>
              </a:extLst>
            </p:cNvPr>
            <p:cNvCxnSpPr/>
            <p:nvPr/>
          </p:nvCxnSpPr>
          <p:spPr>
            <a:xfrm>
              <a:off x="4800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" name="Connettore 1 133">
              <a:extLst>
                <a:ext uri="{FF2B5EF4-FFF2-40B4-BE49-F238E27FC236}">
                  <a16:creationId xmlns:a16="http://schemas.microsoft.com/office/drawing/2014/main" id="{F8898D56-318E-2D81-0DB7-BB4AE8E84D34}"/>
                </a:ext>
              </a:extLst>
            </p:cNvPr>
            <p:cNvCxnSpPr/>
            <p:nvPr/>
          </p:nvCxnSpPr>
          <p:spPr>
            <a:xfrm>
              <a:off x="1239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" name="Connettore 1 134">
              <a:extLst>
                <a:ext uri="{FF2B5EF4-FFF2-40B4-BE49-F238E27FC236}">
                  <a16:creationId xmlns:a16="http://schemas.microsoft.com/office/drawing/2014/main" id="{AB4ACE49-D861-CE8B-CA8A-8EBBF4732DCB}"/>
                </a:ext>
              </a:extLst>
            </p:cNvPr>
            <p:cNvCxnSpPr/>
            <p:nvPr/>
          </p:nvCxnSpPr>
          <p:spPr>
            <a:xfrm>
              <a:off x="1998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" name="Connettore 1 135">
              <a:extLst>
                <a:ext uri="{FF2B5EF4-FFF2-40B4-BE49-F238E27FC236}">
                  <a16:creationId xmlns:a16="http://schemas.microsoft.com/office/drawing/2014/main" id="{3ED961FF-9AD2-CDEB-2AC6-2D0AB6601254}"/>
                </a:ext>
              </a:extLst>
            </p:cNvPr>
            <p:cNvCxnSpPr/>
            <p:nvPr/>
          </p:nvCxnSpPr>
          <p:spPr>
            <a:xfrm>
              <a:off x="2758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" name="Connettore 1 136">
              <a:extLst>
                <a:ext uri="{FF2B5EF4-FFF2-40B4-BE49-F238E27FC236}">
                  <a16:creationId xmlns:a16="http://schemas.microsoft.com/office/drawing/2014/main" id="{ED91636B-B1CC-990B-0706-5AE344AC71E0}"/>
                </a:ext>
              </a:extLst>
            </p:cNvPr>
            <p:cNvCxnSpPr/>
            <p:nvPr/>
          </p:nvCxnSpPr>
          <p:spPr>
            <a:xfrm>
              <a:off x="3517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3" name="Connettore 1 137">
              <a:extLst>
                <a:ext uri="{FF2B5EF4-FFF2-40B4-BE49-F238E27FC236}">
                  <a16:creationId xmlns:a16="http://schemas.microsoft.com/office/drawing/2014/main" id="{01992449-E94F-F4FC-A398-7BC162C30728}"/>
                </a:ext>
              </a:extLst>
            </p:cNvPr>
            <p:cNvCxnSpPr/>
            <p:nvPr/>
          </p:nvCxnSpPr>
          <p:spPr>
            <a:xfrm>
              <a:off x="4277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4" name="Connettore 1 138">
              <a:extLst>
                <a:ext uri="{FF2B5EF4-FFF2-40B4-BE49-F238E27FC236}">
                  <a16:creationId xmlns:a16="http://schemas.microsoft.com/office/drawing/2014/main" id="{E623C843-A148-9671-682E-5BB50FD4DDE4}"/>
                </a:ext>
              </a:extLst>
            </p:cNvPr>
            <p:cNvCxnSpPr/>
            <p:nvPr/>
          </p:nvCxnSpPr>
          <p:spPr>
            <a:xfrm>
              <a:off x="5036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5" name="Connettore 1 139">
              <a:extLst>
                <a:ext uri="{FF2B5EF4-FFF2-40B4-BE49-F238E27FC236}">
                  <a16:creationId xmlns:a16="http://schemas.microsoft.com/office/drawing/2014/main" id="{866133B1-F862-0344-C3BD-A7C26583AA12}"/>
                </a:ext>
              </a:extLst>
            </p:cNvPr>
            <p:cNvCxnSpPr/>
            <p:nvPr/>
          </p:nvCxnSpPr>
          <p:spPr>
            <a:xfrm>
              <a:off x="57957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6" name="Connettore 1 140">
              <a:extLst>
                <a:ext uri="{FF2B5EF4-FFF2-40B4-BE49-F238E27FC236}">
                  <a16:creationId xmlns:a16="http://schemas.microsoft.com/office/drawing/2014/main" id="{BDCF8F26-2BC1-A584-9240-0CE66A97559C}"/>
                </a:ext>
              </a:extLst>
            </p:cNvPr>
            <p:cNvCxnSpPr/>
            <p:nvPr/>
          </p:nvCxnSpPr>
          <p:spPr>
            <a:xfrm>
              <a:off x="65551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7" name="Connettore 1 141">
              <a:extLst>
                <a:ext uri="{FF2B5EF4-FFF2-40B4-BE49-F238E27FC236}">
                  <a16:creationId xmlns:a16="http://schemas.microsoft.com/office/drawing/2014/main" id="{5064F004-72A6-EF89-1406-F69561C5C34E}"/>
                </a:ext>
              </a:extLst>
            </p:cNvPr>
            <p:cNvCxnSpPr/>
            <p:nvPr/>
          </p:nvCxnSpPr>
          <p:spPr>
            <a:xfrm>
              <a:off x="7314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8" name="Connettore 1 142">
              <a:extLst>
                <a:ext uri="{FF2B5EF4-FFF2-40B4-BE49-F238E27FC236}">
                  <a16:creationId xmlns:a16="http://schemas.microsoft.com/office/drawing/2014/main" id="{D6C0DB43-60CC-5331-9F05-810D3E1D1F0F}"/>
                </a:ext>
              </a:extLst>
            </p:cNvPr>
            <p:cNvCxnSpPr/>
            <p:nvPr/>
          </p:nvCxnSpPr>
          <p:spPr>
            <a:xfrm>
              <a:off x="8073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9" name="Connettore 1 143">
              <a:extLst>
                <a:ext uri="{FF2B5EF4-FFF2-40B4-BE49-F238E27FC236}">
                  <a16:creationId xmlns:a16="http://schemas.microsoft.com/office/drawing/2014/main" id="{9BEC0733-C527-0C0E-A687-5A66C9B9D0A2}"/>
                </a:ext>
              </a:extLst>
            </p:cNvPr>
            <p:cNvCxnSpPr/>
            <p:nvPr/>
          </p:nvCxnSpPr>
          <p:spPr>
            <a:xfrm>
              <a:off x="8833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0" name="Connettore 1 144">
              <a:extLst>
                <a:ext uri="{FF2B5EF4-FFF2-40B4-BE49-F238E27FC236}">
                  <a16:creationId xmlns:a16="http://schemas.microsoft.com/office/drawing/2014/main" id="{825FD397-75DA-8F23-239E-EB11F8F228FE}"/>
                </a:ext>
              </a:extLst>
            </p:cNvPr>
            <p:cNvCxnSpPr/>
            <p:nvPr/>
          </p:nvCxnSpPr>
          <p:spPr>
            <a:xfrm>
              <a:off x="9592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1" name="Connettore 1 145">
              <a:extLst>
                <a:ext uri="{FF2B5EF4-FFF2-40B4-BE49-F238E27FC236}">
                  <a16:creationId xmlns:a16="http://schemas.microsoft.com/office/drawing/2014/main" id="{856483D7-5031-30B8-E1C7-ABB45B932696}"/>
                </a:ext>
              </a:extLst>
            </p:cNvPr>
            <p:cNvCxnSpPr/>
            <p:nvPr/>
          </p:nvCxnSpPr>
          <p:spPr>
            <a:xfrm>
              <a:off x="10352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2" name="Connettore 1 146">
              <a:extLst>
                <a:ext uri="{FF2B5EF4-FFF2-40B4-BE49-F238E27FC236}">
                  <a16:creationId xmlns:a16="http://schemas.microsoft.com/office/drawing/2014/main" id="{E06C8E68-D8F2-BA86-B85D-DE4683523F98}"/>
                </a:ext>
              </a:extLst>
            </p:cNvPr>
            <p:cNvCxnSpPr/>
            <p:nvPr/>
          </p:nvCxnSpPr>
          <p:spPr>
            <a:xfrm>
              <a:off x="11111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3" name="Connettore 1 147">
              <a:extLst>
                <a:ext uri="{FF2B5EF4-FFF2-40B4-BE49-F238E27FC236}">
                  <a16:creationId xmlns:a16="http://schemas.microsoft.com/office/drawing/2014/main" id="{93089179-A139-A680-720D-5FBB26B48D59}"/>
                </a:ext>
              </a:extLst>
            </p:cNvPr>
            <p:cNvCxnSpPr/>
            <p:nvPr/>
          </p:nvCxnSpPr>
          <p:spPr>
            <a:xfrm>
              <a:off x="11870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4" name="Connettore 1 148">
              <a:extLst>
                <a:ext uri="{FF2B5EF4-FFF2-40B4-BE49-F238E27FC236}">
                  <a16:creationId xmlns:a16="http://schemas.microsoft.com/office/drawing/2014/main" id="{671D3359-750C-EF13-BB33-102EB4FFF347}"/>
                </a:ext>
              </a:extLst>
            </p:cNvPr>
            <p:cNvCxnSpPr/>
            <p:nvPr/>
          </p:nvCxnSpPr>
          <p:spPr>
            <a:xfrm>
              <a:off x="126302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5" name="Connettore 1 149">
              <a:extLst>
                <a:ext uri="{FF2B5EF4-FFF2-40B4-BE49-F238E27FC236}">
                  <a16:creationId xmlns:a16="http://schemas.microsoft.com/office/drawing/2014/main" id="{9D0FE202-0E1E-B475-BA6F-7214BA5C4475}"/>
                </a:ext>
              </a:extLst>
            </p:cNvPr>
            <p:cNvCxnSpPr/>
            <p:nvPr/>
          </p:nvCxnSpPr>
          <p:spPr>
            <a:xfrm>
              <a:off x="13389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Connettore 1 150">
              <a:extLst>
                <a:ext uri="{FF2B5EF4-FFF2-40B4-BE49-F238E27FC236}">
                  <a16:creationId xmlns:a16="http://schemas.microsoft.com/office/drawing/2014/main" id="{724019C6-A34E-F9D4-BEA4-95F38A39AE80}"/>
                </a:ext>
              </a:extLst>
            </p:cNvPr>
            <p:cNvCxnSpPr/>
            <p:nvPr/>
          </p:nvCxnSpPr>
          <p:spPr>
            <a:xfrm>
              <a:off x="14148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Connettore 1 151">
              <a:extLst>
                <a:ext uri="{FF2B5EF4-FFF2-40B4-BE49-F238E27FC236}">
                  <a16:creationId xmlns:a16="http://schemas.microsoft.com/office/drawing/2014/main" id="{E166A73B-BBEF-D239-4B19-DCF6CF8DFB97}"/>
                </a:ext>
              </a:extLst>
            </p:cNvPr>
            <p:cNvCxnSpPr/>
            <p:nvPr/>
          </p:nvCxnSpPr>
          <p:spPr>
            <a:xfrm>
              <a:off x="14908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8" name="Connettore 1 152">
              <a:extLst>
                <a:ext uri="{FF2B5EF4-FFF2-40B4-BE49-F238E27FC236}">
                  <a16:creationId xmlns:a16="http://schemas.microsoft.com/office/drawing/2014/main" id="{1AE283BD-A59A-1829-1D1E-EA94AEE1BCA3}"/>
                </a:ext>
              </a:extLst>
            </p:cNvPr>
            <p:cNvCxnSpPr/>
            <p:nvPr/>
          </p:nvCxnSpPr>
          <p:spPr>
            <a:xfrm>
              <a:off x="15667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9" name="Connettore 1 153">
              <a:extLst>
                <a:ext uri="{FF2B5EF4-FFF2-40B4-BE49-F238E27FC236}">
                  <a16:creationId xmlns:a16="http://schemas.microsoft.com/office/drawing/2014/main" id="{7004D279-1C0F-23BF-AE82-6B33ED6FD5C2}"/>
                </a:ext>
              </a:extLst>
            </p:cNvPr>
            <p:cNvCxnSpPr/>
            <p:nvPr/>
          </p:nvCxnSpPr>
          <p:spPr>
            <a:xfrm>
              <a:off x="16427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0" name="Connettore 1 154">
              <a:extLst>
                <a:ext uri="{FF2B5EF4-FFF2-40B4-BE49-F238E27FC236}">
                  <a16:creationId xmlns:a16="http://schemas.microsoft.com/office/drawing/2014/main" id="{F447F98A-8A2D-1D14-7E8A-D3BFCF45716A}"/>
                </a:ext>
              </a:extLst>
            </p:cNvPr>
            <p:cNvCxnSpPr/>
            <p:nvPr/>
          </p:nvCxnSpPr>
          <p:spPr>
            <a:xfrm>
              <a:off x="17186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1" name="Connettore 1 155">
              <a:extLst>
                <a:ext uri="{FF2B5EF4-FFF2-40B4-BE49-F238E27FC236}">
                  <a16:creationId xmlns:a16="http://schemas.microsoft.com/office/drawing/2014/main" id="{F6D1D913-CB43-8FE8-218D-B29009950BCE}"/>
                </a:ext>
              </a:extLst>
            </p:cNvPr>
            <p:cNvCxnSpPr/>
            <p:nvPr/>
          </p:nvCxnSpPr>
          <p:spPr>
            <a:xfrm>
              <a:off x="17945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Connettore 1 156">
              <a:extLst>
                <a:ext uri="{FF2B5EF4-FFF2-40B4-BE49-F238E27FC236}">
                  <a16:creationId xmlns:a16="http://schemas.microsoft.com/office/drawing/2014/main" id="{465F019F-3BFC-9A0A-EC85-2C28DF14C04B}"/>
                </a:ext>
              </a:extLst>
            </p:cNvPr>
            <p:cNvCxnSpPr/>
            <p:nvPr/>
          </p:nvCxnSpPr>
          <p:spPr>
            <a:xfrm>
              <a:off x="18705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Connettore 1 157">
              <a:extLst>
                <a:ext uri="{FF2B5EF4-FFF2-40B4-BE49-F238E27FC236}">
                  <a16:creationId xmlns:a16="http://schemas.microsoft.com/office/drawing/2014/main" id="{0209FBF6-6B9F-69D3-FD3C-7CCC4A89A542}"/>
                </a:ext>
              </a:extLst>
            </p:cNvPr>
            <p:cNvCxnSpPr/>
            <p:nvPr/>
          </p:nvCxnSpPr>
          <p:spPr>
            <a:xfrm>
              <a:off x="19464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4" name="Connettore 1 158">
              <a:extLst>
                <a:ext uri="{FF2B5EF4-FFF2-40B4-BE49-F238E27FC236}">
                  <a16:creationId xmlns:a16="http://schemas.microsoft.com/office/drawing/2014/main" id="{48DFCEB5-D5F3-8A09-E04E-D1B424AEDE74}"/>
                </a:ext>
              </a:extLst>
            </p:cNvPr>
            <p:cNvCxnSpPr/>
            <p:nvPr/>
          </p:nvCxnSpPr>
          <p:spPr>
            <a:xfrm>
              <a:off x="20224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5" name="Connettore 1 159">
              <a:extLst>
                <a:ext uri="{FF2B5EF4-FFF2-40B4-BE49-F238E27FC236}">
                  <a16:creationId xmlns:a16="http://schemas.microsoft.com/office/drawing/2014/main" id="{2632EC79-372E-4FF4-A0F5-436E8ACF87A4}"/>
                </a:ext>
              </a:extLst>
            </p:cNvPr>
            <p:cNvCxnSpPr/>
            <p:nvPr/>
          </p:nvCxnSpPr>
          <p:spPr>
            <a:xfrm>
              <a:off x="20983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6" name="Connettore 1 160">
              <a:extLst>
                <a:ext uri="{FF2B5EF4-FFF2-40B4-BE49-F238E27FC236}">
                  <a16:creationId xmlns:a16="http://schemas.microsoft.com/office/drawing/2014/main" id="{1E47B55F-9541-C563-F721-F11BC953D80A}"/>
                </a:ext>
              </a:extLst>
            </p:cNvPr>
            <p:cNvCxnSpPr/>
            <p:nvPr/>
          </p:nvCxnSpPr>
          <p:spPr>
            <a:xfrm>
              <a:off x="21742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7" name="Connettore 1 161">
              <a:extLst>
                <a:ext uri="{FF2B5EF4-FFF2-40B4-BE49-F238E27FC236}">
                  <a16:creationId xmlns:a16="http://schemas.microsoft.com/office/drawing/2014/main" id="{D6727718-2636-CB33-B0BF-CAD023B3CCA3}"/>
                </a:ext>
              </a:extLst>
            </p:cNvPr>
            <p:cNvCxnSpPr/>
            <p:nvPr/>
          </p:nvCxnSpPr>
          <p:spPr>
            <a:xfrm>
              <a:off x="22502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8" name="Connettore 1 162">
              <a:extLst>
                <a:ext uri="{FF2B5EF4-FFF2-40B4-BE49-F238E27FC236}">
                  <a16:creationId xmlns:a16="http://schemas.microsoft.com/office/drawing/2014/main" id="{30F7C664-EEA7-5E6C-9F4D-6F0AE10A45FC}"/>
                </a:ext>
              </a:extLst>
            </p:cNvPr>
            <p:cNvCxnSpPr/>
            <p:nvPr/>
          </p:nvCxnSpPr>
          <p:spPr>
            <a:xfrm>
              <a:off x="23261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9" name="Connettore 1 163">
              <a:extLst>
                <a:ext uri="{FF2B5EF4-FFF2-40B4-BE49-F238E27FC236}">
                  <a16:creationId xmlns:a16="http://schemas.microsoft.com/office/drawing/2014/main" id="{2A403661-BD0E-375F-AD7B-6CC2F876BADB}"/>
                </a:ext>
              </a:extLst>
            </p:cNvPr>
            <p:cNvCxnSpPr/>
            <p:nvPr/>
          </p:nvCxnSpPr>
          <p:spPr>
            <a:xfrm>
              <a:off x="24021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0" name="Connettore 1 164">
              <a:extLst>
                <a:ext uri="{FF2B5EF4-FFF2-40B4-BE49-F238E27FC236}">
                  <a16:creationId xmlns:a16="http://schemas.microsoft.com/office/drawing/2014/main" id="{C653FF15-1794-6709-4A35-CA75F76605D6}"/>
                </a:ext>
              </a:extLst>
            </p:cNvPr>
            <p:cNvCxnSpPr/>
            <p:nvPr/>
          </p:nvCxnSpPr>
          <p:spPr>
            <a:xfrm>
              <a:off x="24780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1" name="Connettore 1 165">
              <a:extLst>
                <a:ext uri="{FF2B5EF4-FFF2-40B4-BE49-F238E27FC236}">
                  <a16:creationId xmlns:a16="http://schemas.microsoft.com/office/drawing/2014/main" id="{17FC13E3-1614-8589-0537-F1F11D3836F9}"/>
                </a:ext>
              </a:extLst>
            </p:cNvPr>
            <p:cNvCxnSpPr/>
            <p:nvPr/>
          </p:nvCxnSpPr>
          <p:spPr>
            <a:xfrm>
              <a:off x="255397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2" name="Connettore 1 166">
              <a:extLst>
                <a:ext uri="{FF2B5EF4-FFF2-40B4-BE49-F238E27FC236}">
                  <a16:creationId xmlns:a16="http://schemas.microsoft.com/office/drawing/2014/main" id="{D966B369-851C-85BC-3AFA-38B361521EDE}"/>
                </a:ext>
              </a:extLst>
            </p:cNvPr>
            <p:cNvCxnSpPr/>
            <p:nvPr/>
          </p:nvCxnSpPr>
          <p:spPr>
            <a:xfrm>
              <a:off x="26299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3" name="Connettore 1 167">
              <a:extLst>
                <a:ext uri="{FF2B5EF4-FFF2-40B4-BE49-F238E27FC236}">
                  <a16:creationId xmlns:a16="http://schemas.microsoft.com/office/drawing/2014/main" id="{EC56ECF3-E744-9463-29B8-BBA3F8F85FB0}"/>
                </a:ext>
              </a:extLst>
            </p:cNvPr>
            <p:cNvCxnSpPr/>
            <p:nvPr/>
          </p:nvCxnSpPr>
          <p:spPr>
            <a:xfrm>
              <a:off x="27058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Connettore 1 168">
              <a:extLst>
                <a:ext uri="{FF2B5EF4-FFF2-40B4-BE49-F238E27FC236}">
                  <a16:creationId xmlns:a16="http://schemas.microsoft.com/office/drawing/2014/main" id="{0BE25008-1740-D421-36C8-25F033C7B41F}"/>
                </a:ext>
              </a:extLst>
            </p:cNvPr>
            <p:cNvCxnSpPr/>
            <p:nvPr/>
          </p:nvCxnSpPr>
          <p:spPr>
            <a:xfrm>
              <a:off x="27817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5" name="Connettore 1 169">
              <a:extLst>
                <a:ext uri="{FF2B5EF4-FFF2-40B4-BE49-F238E27FC236}">
                  <a16:creationId xmlns:a16="http://schemas.microsoft.com/office/drawing/2014/main" id="{07395351-9109-426B-55F1-3EFA8B77ADF7}"/>
                </a:ext>
              </a:extLst>
            </p:cNvPr>
            <p:cNvCxnSpPr/>
            <p:nvPr/>
          </p:nvCxnSpPr>
          <p:spPr>
            <a:xfrm>
              <a:off x="28577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6" name="Connettore 1 170">
              <a:extLst>
                <a:ext uri="{FF2B5EF4-FFF2-40B4-BE49-F238E27FC236}">
                  <a16:creationId xmlns:a16="http://schemas.microsoft.com/office/drawing/2014/main" id="{4BE56D9B-0E2E-F544-9BB3-8D8C7AADCC8C}"/>
                </a:ext>
              </a:extLst>
            </p:cNvPr>
            <p:cNvCxnSpPr/>
            <p:nvPr/>
          </p:nvCxnSpPr>
          <p:spPr>
            <a:xfrm>
              <a:off x="29336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7" name="Connettore 1 171">
              <a:extLst>
                <a:ext uri="{FF2B5EF4-FFF2-40B4-BE49-F238E27FC236}">
                  <a16:creationId xmlns:a16="http://schemas.microsoft.com/office/drawing/2014/main" id="{C92AF053-8A3A-84B6-CEFB-C7FEA97FB4E7}"/>
                </a:ext>
              </a:extLst>
            </p:cNvPr>
            <p:cNvCxnSpPr/>
            <p:nvPr/>
          </p:nvCxnSpPr>
          <p:spPr>
            <a:xfrm>
              <a:off x="30096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8" name="Connettore 1 172">
              <a:extLst>
                <a:ext uri="{FF2B5EF4-FFF2-40B4-BE49-F238E27FC236}">
                  <a16:creationId xmlns:a16="http://schemas.microsoft.com/office/drawing/2014/main" id="{12E5E8DE-E444-5AB8-324F-BCA6DFCB8620}"/>
                </a:ext>
              </a:extLst>
            </p:cNvPr>
            <p:cNvCxnSpPr/>
            <p:nvPr/>
          </p:nvCxnSpPr>
          <p:spPr>
            <a:xfrm>
              <a:off x="30855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9" name="Connettore 1 173">
              <a:extLst>
                <a:ext uri="{FF2B5EF4-FFF2-40B4-BE49-F238E27FC236}">
                  <a16:creationId xmlns:a16="http://schemas.microsoft.com/office/drawing/2014/main" id="{4E67347E-D422-9049-C5D5-83AE9395DAE0}"/>
                </a:ext>
              </a:extLst>
            </p:cNvPr>
            <p:cNvCxnSpPr/>
            <p:nvPr/>
          </p:nvCxnSpPr>
          <p:spPr>
            <a:xfrm>
              <a:off x="31614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0" name="Connettore 1 174">
              <a:extLst>
                <a:ext uri="{FF2B5EF4-FFF2-40B4-BE49-F238E27FC236}">
                  <a16:creationId xmlns:a16="http://schemas.microsoft.com/office/drawing/2014/main" id="{143FDBDE-3ED3-8ACB-DE3F-76A6E3C76E02}"/>
                </a:ext>
              </a:extLst>
            </p:cNvPr>
            <p:cNvCxnSpPr/>
            <p:nvPr/>
          </p:nvCxnSpPr>
          <p:spPr>
            <a:xfrm>
              <a:off x="323742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1" name="Connettore 1 175">
              <a:extLst>
                <a:ext uri="{FF2B5EF4-FFF2-40B4-BE49-F238E27FC236}">
                  <a16:creationId xmlns:a16="http://schemas.microsoft.com/office/drawing/2014/main" id="{5654280C-B5A2-EB35-DF43-423E68F2331A}"/>
                </a:ext>
              </a:extLst>
            </p:cNvPr>
            <p:cNvCxnSpPr/>
            <p:nvPr/>
          </p:nvCxnSpPr>
          <p:spPr>
            <a:xfrm>
              <a:off x="33133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2" name="Connettore 1 176">
              <a:extLst>
                <a:ext uri="{FF2B5EF4-FFF2-40B4-BE49-F238E27FC236}">
                  <a16:creationId xmlns:a16="http://schemas.microsoft.com/office/drawing/2014/main" id="{9C215702-FA37-886C-C235-7782C9E2F34C}"/>
                </a:ext>
              </a:extLst>
            </p:cNvPr>
            <p:cNvCxnSpPr/>
            <p:nvPr/>
          </p:nvCxnSpPr>
          <p:spPr>
            <a:xfrm>
              <a:off x="33892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3" name="Connettore 1 177">
              <a:extLst>
                <a:ext uri="{FF2B5EF4-FFF2-40B4-BE49-F238E27FC236}">
                  <a16:creationId xmlns:a16="http://schemas.microsoft.com/office/drawing/2014/main" id="{0CFA39BA-BB4F-9FB7-FBF9-431533569A1C}"/>
                </a:ext>
              </a:extLst>
            </p:cNvPr>
            <p:cNvCxnSpPr/>
            <p:nvPr/>
          </p:nvCxnSpPr>
          <p:spPr>
            <a:xfrm>
              <a:off x="34652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4" name="Connettore 1 178">
              <a:extLst>
                <a:ext uri="{FF2B5EF4-FFF2-40B4-BE49-F238E27FC236}">
                  <a16:creationId xmlns:a16="http://schemas.microsoft.com/office/drawing/2014/main" id="{DE276D8A-2CCB-88EC-E1E1-45FD87C79529}"/>
                </a:ext>
              </a:extLst>
            </p:cNvPr>
            <p:cNvCxnSpPr/>
            <p:nvPr/>
          </p:nvCxnSpPr>
          <p:spPr>
            <a:xfrm>
              <a:off x="35411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5" name="Connettore 1 179">
              <a:extLst>
                <a:ext uri="{FF2B5EF4-FFF2-40B4-BE49-F238E27FC236}">
                  <a16:creationId xmlns:a16="http://schemas.microsoft.com/office/drawing/2014/main" id="{309561B5-35CF-B9EF-5733-AD0CA411F13F}"/>
                </a:ext>
              </a:extLst>
            </p:cNvPr>
            <p:cNvCxnSpPr/>
            <p:nvPr/>
          </p:nvCxnSpPr>
          <p:spPr>
            <a:xfrm>
              <a:off x="36171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6" name="Connettore 1 180">
              <a:extLst>
                <a:ext uri="{FF2B5EF4-FFF2-40B4-BE49-F238E27FC236}">
                  <a16:creationId xmlns:a16="http://schemas.microsoft.com/office/drawing/2014/main" id="{F86F8288-CA47-109D-038F-27BDB5B18E59}"/>
                </a:ext>
              </a:extLst>
            </p:cNvPr>
            <p:cNvCxnSpPr/>
            <p:nvPr/>
          </p:nvCxnSpPr>
          <p:spPr>
            <a:xfrm>
              <a:off x="36930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7" name="Connettore 1 181">
              <a:extLst>
                <a:ext uri="{FF2B5EF4-FFF2-40B4-BE49-F238E27FC236}">
                  <a16:creationId xmlns:a16="http://schemas.microsoft.com/office/drawing/2014/main" id="{E6566AA2-4E6C-EFFD-DEB7-FD5C984E2548}"/>
                </a:ext>
              </a:extLst>
            </p:cNvPr>
            <p:cNvCxnSpPr/>
            <p:nvPr/>
          </p:nvCxnSpPr>
          <p:spPr>
            <a:xfrm>
              <a:off x="37689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8" name="Connettore 1 182">
              <a:extLst>
                <a:ext uri="{FF2B5EF4-FFF2-40B4-BE49-F238E27FC236}">
                  <a16:creationId xmlns:a16="http://schemas.microsoft.com/office/drawing/2014/main" id="{29041CFA-ED0F-3592-18C6-48C8DB5EDF73}"/>
                </a:ext>
              </a:extLst>
            </p:cNvPr>
            <p:cNvCxnSpPr/>
            <p:nvPr/>
          </p:nvCxnSpPr>
          <p:spPr>
            <a:xfrm>
              <a:off x="38449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9" name="Connettore 1 183">
              <a:extLst>
                <a:ext uri="{FF2B5EF4-FFF2-40B4-BE49-F238E27FC236}">
                  <a16:creationId xmlns:a16="http://schemas.microsoft.com/office/drawing/2014/main" id="{5B34217B-2B65-BDE1-A484-0CF647C97C1F}"/>
                </a:ext>
              </a:extLst>
            </p:cNvPr>
            <p:cNvCxnSpPr/>
            <p:nvPr/>
          </p:nvCxnSpPr>
          <p:spPr>
            <a:xfrm>
              <a:off x="39208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0" name="Connettore 1 184">
              <a:extLst>
                <a:ext uri="{FF2B5EF4-FFF2-40B4-BE49-F238E27FC236}">
                  <a16:creationId xmlns:a16="http://schemas.microsoft.com/office/drawing/2014/main" id="{89F69E79-7C25-B475-9AA3-9F4E2AAEE737}"/>
                </a:ext>
              </a:extLst>
            </p:cNvPr>
            <p:cNvCxnSpPr/>
            <p:nvPr/>
          </p:nvCxnSpPr>
          <p:spPr>
            <a:xfrm>
              <a:off x="39968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1" name="Connettore 1 185">
              <a:extLst>
                <a:ext uri="{FF2B5EF4-FFF2-40B4-BE49-F238E27FC236}">
                  <a16:creationId xmlns:a16="http://schemas.microsoft.com/office/drawing/2014/main" id="{0E42469F-A42F-E17B-6E78-00211B8F50BC}"/>
                </a:ext>
              </a:extLst>
            </p:cNvPr>
            <p:cNvCxnSpPr/>
            <p:nvPr/>
          </p:nvCxnSpPr>
          <p:spPr>
            <a:xfrm>
              <a:off x="40727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2" name="Connettore 1 186">
              <a:extLst>
                <a:ext uri="{FF2B5EF4-FFF2-40B4-BE49-F238E27FC236}">
                  <a16:creationId xmlns:a16="http://schemas.microsoft.com/office/drawing/2014/main" id="{3B74D1F1-E5D4-7B05-39F3-95EE0086A915}"/>
                </a:ext>
              </a:extLst>
            </p:cNvPr>
            <p:cNvCxnSpPr/>
            <p:nvPr/>
          </p:nvCxnSpPr>
          <p:spPr>
            <a:xfrm>
              <a:off x="41486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Connettore 1 187">
              <a:extLst>
                <a:ext uri="{FF2B5EF4-FFF2-40B4-BE49-F238E27FC236}">
                  <a16:creationId xmlns:a16="http://schemas.microsoft.com/office/drawing/2014/main" id="{56A8FB0B-A986-34F0-6112-68438DD197BA}"/>
                </a:ext>
              </a:extLst>
            </p:cNvPr>
            <p:cNvCxnSpPr/>
            <p:nvPr/>
          </p:nvCxnSpPr>
          <p:spPr>
            <a:xfrm>
              <a:off x="42246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Connettore 1 188">
              <a:extLst>
                <a:ext uri="{FF2B5EF4-FFF2-40B4-BE49-F238E27FC236}">
                  <a16:creationId xmlns:a16="http://schemas.microsoft.com/office/drawing/2014/main" id="{FD32338C-A76F-2986-E08E-57A0491B61B2}"/>
                </a:ext>
              </a:extLst>
            </p:cNvPr>
            <p:cNvCxnSpPr/>
            <p:nvPr/>
          </p:nvCxnSpPr>
          <p:spPr>
            <a:xfrm>
              <a:off x="43005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5" name="Connettore 1 189">
              <a:extLst>
                <a:ext uri="{FF2B5EF4-FFF2-40B4-BE49-F238E27FC236}">
                  <a16:creationId xmlns:a16="http://schemas.microsoft.com/office/drawing/2014/main" id="{1E87455B-695A-EF94-AE36-04A5A8665EE8}"/>
                </a:ext>
              </a:extLst>
            </p:cNvPr>
            <p:cNvCxnSpPr/>
            <p:nvPr/>
          </p:nvCxnSpPr>
          <p:spPr>
            <a:xfrm>
              <a:off x="43765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6" name="Connettore 1 190">
              <a:extLst>
                <a:ext uri="{FF2B5EF4-FFF2-40B4-BE49-F238E27FC236}">
                  <a16:creationId xmlns:a16="http://schemas.microsoft.com/office/drawing/2014/main" id="{51252554-93B4-B0AC-2C1A-C8BAE1D0D000}"/>
                </a:ext>
              </a:extLst>
            </p:cNvPr>
            <p:cNvCxnSpPr/>
            <p:nvPr/>
          </p:nvCxnSpPr>
          <p:spPr>
            <a:xfrm>
              <a:off x="44524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7" name="Connettore 1 191">
              <a:extLst>
                <a:ext uri="{FF2B5EF4-FFF2-40B4-BE49-F238E27FC236}">
                  <a16:creationId xmlns:a16="http://schemas.microsoft.com/office/drawing/2014/main" id="{C7A29B6F-C5B4-483B-0B70-0F26C1DEA75E}"/>
                </a:ext>
              </a:extLst>
            </p:cNvPr>
            <p:cNvCxnSpPr/>
            <p:nvPr/>
          </p:nvCxnSpPr>
          <p:spPr>
            <a:xfrm>
              <a:off x="45283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Connettore 1 192">
              <a:extLst>
                <a:ext uri="{FF2B5EF4-FFF2-40B4-BE49-F238E27FC236}">
                  <a16:creationId xmlns:a16="http://schemas.microsoft.com/office/drawing/2014/main" id="{DC8CE0EE-1A85-3235-E03D-17480D575F56}"/>
                </a:ext>
              </a:extLst>
            </p:cNvPr>
            <p:cNvCxnSpPr/>
            <p:nvPr/>
          </p:nvCxnSpPr>
          <p:spPr>
            <a:xfrm>
              <a:off x="46043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Connettore 1 193">
              <a:extLst>
                <a:ext uri="{FF2B5EF4-FFF2-40B4-BE49-F238E27FC236}">
                  <a16:creationId xmlns:a16="http://schemas.microsoft.com/office/drawing/2014/main" id="{0665AA64-5014-4359-C949-992B6664F8FD}"/>
                </a:ext>
              </a:extLst>
            </p:cNvPr>
            <p:cNvCxnSpPr/>
            <p:nvPr/>
          </p:nvCxnSpPr>
          <p:spPr>
            <a:xfrm>
              <a:off x="46802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0" name="Connettore 1 194">
              <a:extLst>
                <a:ext uri="{FF2B5EF4-FFF2-40B4-BE49-F238E27FC236}">
                  <a16:creationId xmlns:a16="http://schemas.microsoft.com/office/drawing/2014/main" id="{1C5338F8-8DC6-4A59-F2C0-5CABB0F3FBC2}"/>
                </a:ext>
              </a:extLst>
            </p:cNvPr>
            <p:cNvCxnSpPr/>
            <p:nvPr/>
          </p:nvCxnSpPr>
          <p:spPr>
            <a:xfrm>
              <a:off x="47561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1" name="Connettore 1 195">
              <a:extLst>
                <a:ext uri="{FF2B5EF4-FFF2-40B4-BE49-F238E27FC236}">
                  <a16:creationId xmlns:a16="http://schemas.microsoft.com/office/drawing/2014/main" id="{504678A4-5022-B945-81E6-ACCA0DF60925}"/>
                </a:ext>
              </a:extLst>
            </p:cNvPr>
            <p:cNvCxnSpPr/>
            <p:nvPr/>
          </p:nvCxnSpPr>
          <p:spPr>
            <a:xfrm>
              <a:off x="48321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2" name="Connettore 1 196">
              <a:extLst>
                <a:ext uri="{FF2B5EF4-FFF2-40B4-BE49-F238E27FC236}">
                  <a16:creationId xmlns:a16="http://schemas.microsoft.com/office/drawing/2014/main" id="{E34CB8D7-B276-B29F-99C8-8FADE539951B}"/>
                </a:ext>
              </a:extLst>
            </p:cNvPr>
            <p:cNvCxnSpPr/>
            <p:nvPr/>
          </p:nvCxnSpPr>
          <p:spPr>
            <a:xfrm>
              <a:off x="49080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3" name="Connettore 1 197">
              <a:extLst>
                <a:ext uri="{FF2B5EF4-FFF2-40B4-BE49-F238E27FC236}">
                  <a16:creationId xmlns:a16="http://schemas.microsoft.com/office/drawing/2014/main" id="{85237D27-20F7-941F-DC9E-7D5ABA87A298}"/>
                </a:ext>
              </a:extLst>
            </p:cNvPr>
            <p:cNvCxnSpPr/>
            <p:nvPr/>
          </p:nvCxnSpPr>
          <p:spPr>
            <a:xfrm>
              <a:off x="49840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4" name="Connettore 1 198">
              <a:extLst>
                <a:ext uri="{FF2B5EF4-FFF2-40B4-BE49-F238E27FC236}">
                  <a16:creationId xmlns:a16="http://schemas.microsoft.com/office/drawing/2014/main" id="{FEF24C47-3B5C-E16F-2383-76B898059A09}"/>
                </a:ext>
              </a:extLst>
            </p:cNvPr>
            <p:cNvCxnSpPr/>
            <p:nvPr/>
          </p:nvCxnSpPr>
          <p:spPr>
            <a:xfrm>
              <a:off x="50599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Connettore 1 199">
              <a:extLst>
                <a:ext uri="{FF2B5EF4-FFF2-40B4-BE49-F238E27FC236}">
                  <a16:creationId xmlns:a16="http://schemas.microsoft.com/office/drawing/2014/main" id="{917B1FF2-5170-46F6-3F23-EAA93409E4D6}"/>
                </a:ext>
              </a:extLst>
            </p:cNvPr>
            <p:cNvCxnSpPr/>
            <p:nvPr/>
          </p:nvCxnSpPr>
          <p:spPr>
            <a:xfrm>
              <a:off x="51358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Connettore 1 200">
              <a:extLst>
                <a:ext uri="{FF2B5EF4-FFF2-40B4-BE49-F238E27FC236}">
                  <a16:creationId xmlns:a16="http://schemas.microsoft.com/office/drawing/2014/main" id="{AA1738B4-54C1-F64F-5648-FCD88DE10726}"/>
                </a:ext>
              </a:extLst>
            </p:cNvPr>
            <p:cNvCxnSpPr/>
            <p:nvPr/>
          </p:nvCxnSpPr>
          <p:spPr>
            <a:xfrm>
              <a:off x="52118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Connettore 1 201">
              <a:extLst>
                <a:ext uri="{FF2B5EF4-FFF2-40B4-BE49-F238E27FC236}">
                  <a16:creationId xmlns:a16="http://schemas.microsoft.com/office/drawing/2014/main" id="{FCAC70ED-F26D-473D-60CF-63E7E671BB94}"/>
                </a:ext>
              </a:extLst>
            </p:cNvPr>
            <p:cNvCxnSpPr/>
            <p:nvPr/>
          </p:nvCxnSpPr>
          <p:spPr>
            <a:xfrm>
              <a:off x="52877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8" name="Connettore 1 202">
              <a:extLst>
                <a:ext uri="{FF2B5EF4-FFF2-40B4-BE49-F238E27FC236}">
                  <a16:creationId xmlns:a16="http://schemas.microsoft.com/office/drawing/2014/main" id="{5EBA9249-2CF9-CF37-8B91-5FD1B05BC92E}"/>
                </a:ext>
              </a:extLst>
            </p:cNvPr>
            <p:cNvCxnSpPr/>
            <p:nvPr/>
          </p:nvCxnSpPr>
          <p:spPr>
            <a:xfrm>
              <a:off x="53636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9" name="Connettore 1 203">
              <a:extLst>
                <a:ext uri="{FF2B5EF4-FFF2-40B4-BE49-F238E27FC236}">
                  <a16:creationId xmlns:a16="http://schemas.microsoft.com/office/drawing/2014/main" id="{67759E62-D4DA-997B-1EF2-52171FE93135}"/>
                </a:ext>
              </a:extLst>
            </p:cNvPr>
            <p:cNvCxnSpPr/>
            <p:nvPr/>
          </p:nvCxnSpPr>
          <p:spPr>
            <a:xfrm>
              <a:off x="54396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Connettore 1 204">
              <a:extLst>
                <a:ext uri="{FF2B5EF4-FFF2-40B4-BE49-F238E27FC236}">
                  <a16:creationId xmlns:a16="http://schemas.microsoft.com/office/drawing/2014/main" id="{BA3AD858-86B1-B021-E00A-B7978ED66D57}"/>
                </a:ext>
              </a:extLst>
            </p:cNvPr>
            <p:cNvCxnSpPr/>
            <p:nvPr/>
          </p:nvCxnSpPr>
          <p:spPr>
            <a:xfrm>
              <a:off x="55155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Connettore 1 205">
              <a:extLst>
                <a:ext uri="{FF2B5EF4-FFF2-40B4-BE49-F238E27FC236}">
                  <a16:creationId xmlns:a16="http://schemas.microsoft.com/office/drawing/2014/main" id="{B6AFE5AB-8C3A-3285-9C39-7DAC42516896}"/>
                </a:ext>
              </a:extLst>
            </p:cNvPr>
            <p:cNvCxnSpPr/>
            <p:nvPr/>
          </p:nvCxnSpPr>
          <p:spPr>
            <a:xfrm>
              <a:off x="55915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2" name="Connettore 1 206">
              <a:extLst>
                <a:ext uri="{FF2B5EF4-FFF2-40B4-BE49-F238E27FC236}">
                  <a16:creationId xmlns:a16="http://schemas.microsoft.com/office/drawing/2014/main" id="{27A41EA7-9DC9-AC58-7F33-A39F3B0CF01C}"/>
                </a:ext>
              </a:extLst>
            </p:cNvPr>
            <p:cNvCxnSpPr/>
            <p:nvPr/>
          </p:nvCxnSpPr>
          <p:spPr>
            <a:xfrm>
              <a:off x="56674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3" name="Connettore 1 207">
              <a:extLst>
                <a:ext uri="{FF2B5EF4-FFF2-40B4-BE49-F238E27FC236}">
                  <a16:creationId xmlns:a16="http://schemas.microsoft.com/office/drawing/2014/main" id="{7FDE0263-982C-30C2-7462-5061D556EAAA}"/>
                </a:ext>
              </a:extLst>
            </p:cNvPr>
            <p:cNvCxnSpPr/>
            <p:nvPr/>
          </p:nvCxnSpPr>
          <p:spPr>
            <a:xfrm>
              <a:off x="57433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4" name="Connettore 1 208">
              <a:extLst>
                <a:ext uri="{FF2B5EF4-FFF2-40B4-BE49-F238E27FC236}">
                  <a16:creationId xmlns:a16="http://schemas.microsoft.com/office/drawing/2014/main" id="{C5D5614D-1FB1-EC76-6DCF-BD9EAF8412F5}"/>
                </a:ext>
              </a:extLst>
            </p:cNvPr>
            <p:cNvCxnSpPr/>
            <p:nvPr/>
          </p:nvCxnSpPr>
          <p:spPr>
            <a:xfrm>
              <a:off x="58193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5" name="Connettore 1 209">
              <a:extLst>
                <a:ext uri="{FF2B5EF4-FFF2-40B4-BE49-F238E27FC236}">
                  <a16:creationId xmlns:a16="http://schemas.microsoft.com/office/drawing/2014/main" id="{4596CAB7-B0D8-88C3-E325-70B2D19C57C6}"/>
                </a:ext>
              </a:extLst>
            </p:cNvPr>
            <p:cNvCxnSpPr/>
            <p:nvPr/>
          </p:nvCxnSpPr>
          <p:spPr>
            <a:xfrm>
              <a:off x="58952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6" name="Connettore 1 210">
              <a:extLst>
                <a:ext uri="{FF2B5EF4-FFF2-40B4-BE49-F238E27FC236}">
                  <a16:creationId xmlns:a16="http://schemas.microsoft.com/office/drawing/2014/main" id="{1F289E8F-A979-61C1-DD3E-673E80CEC98B}"/>
                </a:ext>
              </a:extLst>
            </p:cNvPr>
            <p:cNvCxnSpPr/>
            <p:nvPr/>
          </p:nvCxnSpPr>
          <p:spPr>
            <a:xfrm>
              <a:off x="59712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Connettore 1 211">
              <a:extLst>
                <a:ext uri="{FF2B5EF4-FFF2-40B4-BE49-F238E27FC236}">
                  <a16:creationId xmlns:a16="http://schemas.microsoft.com/office/drawing/2014/main" id="{B26D9EAA-46D4-EAFD-1EA2-84A54AF07670}"/>
                </a:ext>
              </a:extLst>
            </p:cNvPr>
            <p:cNvCxnSpPr/>
            <p:nvPr/>
          </p:nvCxnSpPr>
          <p:spPr>
            <a:xfrm>
              <a:off x="60471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Connettore 1 212">
              <a:extLst>
                <a:ext uri="{FF2B5EF4-FFF2-40B4-BE49-F238E27FC236}">
                  <a16:creationId xmlns:a16="http://schemas.microsoft.com/office/drawing/2014/main" id="{C803573F-E57A-F33D-29EF-7DE45547D99F}"/>
                </a:ext>
              </a:extLst>
            </p:cNvPr>
            <p:cNvCxnSpPr/>
            <p:nvPr/>
          </p:nvCxnSpPr>
          <p:spPr>
            <a:xfrm>
              <a:off x="61230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9" name="Connettore 1 213">
              <a:extLst>
                <a:ext uri="{FF2B5EF4-FFF2-40B4-BE49-F238E27FC236}">
                  <a16:creationId xmlns:a16="http://schemas.microsoft.com/office/drawing/2014/main" id="{DAE0AF26-2380-7149-1D2D-32A4FF35CC0C}"/>
                </a:ext>
              </a:extLst>
            </p:cNvPr>
            <p:cNvCxnSpPr/>
            <p:nvPr/>
          </p:nvCxnSpPr>
          <p:spPr>
            <a:xfrm>
              <a:off x="61990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0" name="Connettore 1 214">
              <a:extLst>
                <a:ext uri="{FF2B5EF4-FFF2-40B4-BE49-F238E27FC236}">
                  <a16:creationId xmlns:a16="http://schemas.microsoft.com/office/drawing/2014/main" id="{A399997F-4B70-D430-865E-FD387C298C03}"/>
                </a:ext>
              </a:extLst>
            </p:cNvPr>
            <p:cNvCxnSpPr/>
            <p:nvPr/>
          </p:nvCxnSpPr>
          <p:spPr>
            <a:xfrm>
              <a:off x="62749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1" name="Connettore 1 215">
              <a:extLst>
                <a:ext uri="{FF2B5EF4-FFF2-40B4-BE49-F238E27FC236}">
                  <a16:creationId xmlns:a16="http://schemas.microsoft.com/office/drawing/2014/main" id="{AEE95DD8-7759-52CA-8050-DC2DEDE5E08A}"/>
                </a:ext>
              </a:extLst>
            </p:cNvPr>
            <p:cNvCxnSpPr/>
            <p:nvPr/>
          </p:nvCxnSpPr>
          <p:spPr>
            <a:xfrm>
              <a:off x="63509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Connettore 1 216">
              <a:extLst>
                <a:ext uri="{FF2B5EF4-FFF2-40B4-BE49-F238E27FC236}">
                  <a16:creationId xmlns:a16="http://schemas.microsoft.com/office/drawing/2014/main" id="{DCE70EBB-3B39-BDDC-866A-1B1F06D2CFF0}"/>
                </a:ext>
              </a:extLst>
            </p:cNvPr>
            <p:cNvCxnSpPr/>
            <p:nvPr/>
          </p:nvCxnSpPr>
          <p:spPr>
            <a:xfrm>
              <a:off x="642683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Connettore 1 217">
              <a:extLst>
                <a:ext uri="{FF2B5EF4-FFF2-40B4-BE49-F238E27FC236}">
                  <a16:creationId xmlns:a16="http://schemas.microsoft.com/office/drawing/2014/main" id="{22092D70-88A9-8728-55CB-3BD461E10ACC}"/>
                </a:ext>
              </a:extLst>
            </p:cNvPr>
            <p:cNvCxnSpPr/>
            <p:nvPr/>
          </p:nvCxnSpPr>
          <p:spPr>
            <a:xfrm>
              <a:off x="65027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4" name="Connettore 1 218">
              <a:extLst>
                <a:ext uri="{FF2B5EF4-FFF2-40B4-BE49-F238E27FC236}">
                  <a16:creationId xmlns:a16="http://schemas.microsoft.com/office/drawing/2014/main" id="{F9508E4E-FF3D-4937-C791-2F41A36821ED}"/>
                </a:ext>
              </a:extLst>
            </p:cNvPr>
            <p:cNvCxnSpPr/>
            <p:nvPr/>
          </p:nvCxnSpPr>
          <p:spPr>
            <a:xfrm>
              <a:off x="65787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5" name="Connettore 1 219">
              <a:extLst>
                <a:ext uri="{FF2B5EF4-FFF2-40B4-BE49-F238E27FC236}">
                  <a16:creationId xmlns:a16="http://schemas.microsoft.com/office/drawing/2014/main" id="{CC1B7647-3B1D-425F-C261-1A9283D18EA4}"/>
                </a:ext>
              </a:extLst>
            </p:cNvPr>
            <p:cNvCxnSpPr/>
            <p:nvPr/>
          </p:nvCxnSpPr>
          <p:spPr>
            <a:xfrm>
              <a:off x="66546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6" name="Connettore 1 220">
              <a:extLst>
                <a:ext uri="{FF2B5EF4-FFF2-40B4-BE49-F238E27FC236}">
                  <a16:creationId xmlns:a16="http://schemas.microsoft.com/office/drawing/2014/main" id="{5F8757E7-03C7-0AD5-D499-A0047643E961}"/>
                </a:ext>
              </a:extLst>
            </p:cNvPr>
            <p:cNvCxnSpPr/>
            <p:nvPr/>
          </p:nvCxnSpPr>
          <p:spPr>
            <a:xfrm>
              <a:off x="67305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7" name="Connettore 1 221">
              <a:extLst>
                <a:ext uri="{FF2B5EF4-FFF2-40B4-BE49-F238E27FC236}">
                  <a16:creationId xmlns:a16="http://schemas.microsoft.com/office/drawing/2014/main" id="{84A85298-E7C8-129B-F0F9-8EF393C6A2BF}"/>
                </a:ext>
              </a:extLst>
            </p:cNvPr>
            <p:cNvCxnSpPr/>
            <p:nvPr/>
          </p:nvCxnSpPr>
          <p:spPr>
            <a:xfrm>
              <a:off x="68065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8" name="Connettore 1 222">
              <a:extLst>
                <a:ext uri="{FF2B5EF4-FFF2-40B4-BE49-F238E27FC236}">
                  <a16:creationId xmlns:a16="http://schemas.microsoft.com/office/drawing/2014/main" id="{078F42B0-3963-FCB6-D503-4CC5EB12BCF0}"/>
                </a:ext>
              </a:extLst>
            </p:cNvPr>
            <p:cNvCxnSpPr/>
            <p:nvPr/>
          </p:nvCxnSpPr>
          <p:spPr>
            <a:xfrm>
              <a:off x="68824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9" name="Connettore 1 223">
              <a:extLst>
                <a:ext uri="{FF2B5EF4-FFF2-40B4-BE49-F238E27FC236}">
                  <a16:creationId xmlns:a16="http://schemas.microsoft.com/office/drawing/2014/main" id="{C3F0DB17-ED0E-EC87-0228-CB37938AB114}"/>
                </a:ext>
              </a:extLst>
            </p:cNvPr>
            <p:cNvCxnSpPr/>
            <p:nvPr/>
          </p:nvCxnSpPr>
          <p:spPr>
            <a:xfrm>
              <a:off x="69584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0" name="Connettore 1 224">
              <a:extLst>
                <a:ext uri="{FF2B5EF4-FFF2-40B4-BE49-F238E27FC236}">
                  <a16:creationId xmlns:a16="http://schemas.microsoft.com/office/drawing/2014/main" id="{C84612C8-995B-0647-A050-E8223277F0D6}"/>
                </a:ext>
              </a:extLst>
            </p:cNvPr>
            <p:cNvCxnSpPr/>
            <p:nvPr/>
          </p:nvCxnSpPr>
          <p:spPr>
            <a:xfrm>
              <a:off x="70343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1" name="Connettore 1 225">
              <a:extLst>
                <a:ext uri="{FF2B5EF4-FFF2-40B4-BE49-F238E27FC236}">
                  <a16:creationId xmlns:a16="http://schemas.microsoft.com/office/drawing/2014/main" id="{799DA715-5476-0F51-3788-43D85157A677}"/>
                </a:ext>
              </a:extLst>
            </p:cNvPr>
            <p:cNvCxnSpPr/>
            <p:nvPr/>
          </p:nvCxnSpPr>
          <p:spPr>
            <a:xfrm>
              <a:off x="711028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Connettore 1 226">
              <a:extLst>
                <a:ext uri="{FF2B5EF4-FFF2-40B4-BE49-F238E27FC236}">
                  <a16:creationId xmlns:a16="http://schemas.microsoft.com/office/drawing/2014/main" id="{17EFABF7-9133-FAB8-0B7E-9B8C35B52BD8}"/>
                </a:ext>
              </a:extLst>
            </p:cNvPr>
            <p:cNvCxnSpPr/>
            <p:nvPr/>
          </p:nvCxnSpPr>
          <p:spPr>
            <a:xfrm>
              <a:off x="71862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Connettore 1 227">
              <a:extLst>
                <a:ext uri="{FF2B5EF4-FFF2-40B4-BE49-F238E27FC236}">
                  <a16:creationId xmlns:a16="http://schemas.microsoft.com/office/drawing/2014/main" id="{5F8FB44C-0C98-4C7F-B1CA-991847CE2A7B}"/>
                </a:ext>
              </a:extLst>
            </p:cNvPr>
            <p:cNvCxnSpPr/>
            <p:nvPr/>
          </p:nvCxnSpPr>
          <p:spPr>
            <a:xfrm>
              <a:off x="72621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Connettore 1 228">
              <a:extLst>
                <a:ext uri="{FF2B5EF4-FFF2-40B4-BE49-F238E27FC236}">
                  <a16:creationId xmlns:a16="http://schemas.microsoft.com/office/drawing/2014/main" id="{7C96F6DF-D6BA-396E-0EFC-F9A03405E0E6}"/>
                </a:ext>
              </a:extLst>
            </p:cNvPr>
            <p:cNvCxnSpPr/>
            <p:nvPr/>
          </p:nvCxnSpPr>
          <p:spPr>
            <a:xfrm>
              <a:off x="73380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5" name="Connettore 1 229">
              <a:extLst>
                <a:ext uri="{FF2B5EF4-FFF2-40B4-BE49-F238E27FC236}">
                  <a16:creationId xmlns:a16="http://schemas.microsoft.com/office/drawing/2014/main" id="{FDE89392-8965-71FD-085D-94792C3215CC}"/>
                </a:ext>
              </a:extLst>
            </p:cNvPr>
            <p:cNvCxnSpPr/>
            <p:nvPr/>
          </p:nvCxnSpPr>
          <p:spPr>
            <a:xfrm>
              <a:off x="74140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6" name="Connettore 1 230">
              <a:extLst>
                <a:ext uri="{FF2B5EF4-FFF2-40B4-BE49-F238E27FC236}">
                  <a16:creationId xmlns:a16="http://schemas.microsoft.com/office/drawing/2014/main" id="{9A802187-D1A4-77F9-C696-2E442B63B552}"/>
                </a:ext>
              </a:extLst>
            </p:cNvPr>
            <p:cNvCxnSpPr/>
            <p:nvPr/>
          </p:nvCxnSpPr>
          <p:spPr>
            <a:xfrm>
              <a:off x="74899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7" name="Connettore 1 231">
              <a:extLst>
                <a:ext uri="{FF2B5EF4-FFF2-40B4-BE49-F238E27FC236}">
                  <a16:creationId xmlns:a16="http://schemas.microsoft.com/office/drawing/2014/main" id="{6A90CE88-26C9-22EF-0C11-3886A48E02F9}"/>
                </a:ext>
              </a:extLst>
            </p:cNvPr>
            <p:cNvCxnSpPr/>
            <p:nvPr/>
          </p:nvCxnSpPr>
          <p:spPr>
            <a:xfrm>
              <a:off x="75659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8" name="Connettore 1 232">
              <a:extLst>
                <a:ext uri="{FF2B5EF4-FFF2-40B4-BE49-F238E27FC236}">
                  <a16:creationId xmlns:a16="http://schemas.microsoft.com/office/drawing/2014/main" id="{3C625530-A4AB-6928-FF03-5A0187206680}"/>
                </a:ext>
              </a:extLst>
            </p:cNvPr>
            <p:cNvCxnSpPr/>
            <p:nvPr/>
          </p:nvCxnSpPr>
          <p:spPr>
            <a:xfrm>
              <a:off x="76418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Connettore 1 233">
              <a:extLst>
                <a:ext uri="{FF2B5EF4-FFF2-40B4-BE49-F238E27FC236}">
                  <a16:creationId xmlns:a16="http://schemas.microsoft.com/office/drawing/2014/main" id="{D068FF01-71EF-E91F-6461-6BD851331E8B}"/>
                </a:ext>
              </a:extLst>
            </p:cNvPr>
            <p:cNvCxnSpPr/>
            <p:nvPr/>
          </p:nvCxnSpPr>
          <p:spPr>
            <a:xfrm>
              <a:off x="77177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Connettore 1 234">
              <a:extLst>
                <a:ext uri="{FF2B5EF4-FFF2-40B4-BE49-F238E27FC236}">
                  <a16:creationId xmlns:a16="http://schemas.microsoft.com/office/drawing/2014/main" id="{85B88F3E-7E87-59D5-7077-1269A621FE41}"/>
                </a:ext>
              </a:extLst>
            </p:cNvPr>
            <p:cNvCxnSpPr/>
            <p:nvPr/>
          </p:nvCxnSpPr>
          <p:spPr>
            <a:xfrm>
              <a:off x="77937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Connettore 1 235">
              <a:extLst>
                <a:ext uri="{FF2B5EF4-FFF2-40B4-BE49-F238E27FC236}">
                  <a16:creationId xmlns:a16="http://schemas.microsoft.com/office/drawing/2014/main" id="{1A92F6D2-84A1-E5E3-5979-4873246F4547}"/>
                </a:ext>
              </a:extLst>
            </p:cNvPr>
            <p:cNvCxnSpPr/>
            <p:nvPr/>
          </p:nvCxnSpPr>
          <p:spPr>
            <a:xfrm>
              <a:off x="78696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2" name="Connettore 1 236">
              <a:extLst>
                <a:ext uri="{FF2B5EF4-FFF2-40B4-BE49-F238E27FC236}">
                  <a16:creationId xmlns:a16="http://schemas.microsoft.com/office/drawing/2014/main" id="{E8865AE4-7F5D-686F-6757-67EA227D11E6}"/>
                </a:ext>
              </a:extLst>
            </p:cNvPr>
            <p:cNvCxnSpPr/>
            <p:nvPr/>
          </p:nvCxnSpPr>
          <p:spPr>
            <a:xfrm>
              <a:off x="79456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3" name="Connettore 1 237">
              <a:extLst>
                <a:ext uri="{FF2B5EF4-FFF2-40B4-BE49-F238E27FC236}">
                  <a16:creationId xmlns:a16="http://schemas.microsoft.com/office/drawing/2014/main" id="{82F41C33-4DBC-6CF9-6B18-29C17C7F600D}"/>
                </a:ext>
              </a:extLst>
            </p:cNvPr>
            <p:cNvCxnSpPr/>
            <p:nvPr/>
          </p:nvCxnSpPr>
          <p:spPr>
            <a:xfrm>
              <a:off x="80215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4" name="Connettore 1 238">
              <a:extLst>
                <a:ext uri="{FF2B5EF4-FFF2-40B4-BE49-F238E27FC236}">
                  <a16:creationId xmlns:a16="http://schemas.microsoft.com/office/drawing/2014/main" id="{0A4C1046-4AE8-37E8-ED23-9C5F2B71EDD5}"/>
                </a:ext>
              </a:extLst>
            </p:cNvPr>
            <p:cNvCxnSpPr/>
            <p:nvPr/>
          </p:nvCxnSpPr>
          <p:spPr>
            <a:xfrm>
              <a:off x="80974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5" name="Connettore 1 239">
              <a:extLst>
                <a:ext uri="{FF2B5EF4-FFF2-40B4-BE49-F238E27FC236}">
                  <a16:creationId xmlns:a16="http://schemas.microsoft.com/office/drawing/2014/main" id="{B71EF9D0-264E-EBA6-B3DB-958F5C331CA4}"/>
                </a:ext>
              </a:extLst>
            </p:cNvPr>
            <p:cNvCxnSpPr/>
            <p:nvPr/>
          </p:nvCxnSpPr>
          <p:spPr>
            <a:xfrm>
              <a:off x="81734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6" name="Connettore 1 240">
              <a:extLst>
                <a:ext uri="{FF2B5EF4-FFF2-40B4-BE49-F238E27FC236}">
                  <a16:creationId xmlns:a16="http://schemas.microsoft.com/office/drawing/2014/main" id="{3B489B1E-4B53-5273-C463-556ED9DE650F}"/>
                </a:ext>
              </a:extLst>
            </p:cNvPr>
            <p:cNvCxnSpPr/>
            <p:nvPr/>
          </p:nvCxnSpPr>
          <p:spPr>
            <a:xfrm>
              <a:off x="82493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7" name="Connettore 1 241">
              <a:extLst>
                <a:ext uri="{FF2B5EF4-FFF2-40B4-BE49-F238E27FC236}">
                  <a16:creationId xmlns:a16="http://schemas.microsoft.com/office/drawing/2014/main" id="{099EB885-907C-617E-5EE2-64736AE11AF4}"/>
                </a:ext>
              </a:extLst>
            </p:cNvPr>
            <p:cNvCxnSpPr/>
            <p:nvPr/>
          </p:nvCxnSpPr>
          <p:spPr>
            <a:xfrm>
              <a:off x="832529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8" name="Connettore 1 242">
              <a:extLst>
                <a:ext uri="{FF2B5EF4-FFF2-40B4-BE49-F238E27FC236}">
                  <a16:creationId xmlns:a16="http://schemas.microsoft.com/office/drawing/2014/main" id="{492528C5-C5C8-1403-6A3F-BDA7A1209662}"/>
                </a:ext>
              </a:extLst>
            </p:cNvPr>
            <p:cNvCxnSpPr/>
            <p:nvPr/>
          </p:nvCxnSpPr>
          <p:spPr>
            <a:xfrm>
              <a:off x="840123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9" name="Connettore 1 243">
              <a:extLst>
                <a:ext uri="{FF2B5EF4-FFF2-40B4-BE49-F238E27FC236}">
                  <a16:creationId xmlns:a16="http://schemas.microsoft.com/office/drawing/2014/main" id="{833805E0-B0BE-C91B-E239-6F492A532799}"/>
                </a:ext>
              </a:extLst>
            </p:cNvPr>
            <p:cNvCxnSpPr/>
            <p:nvPr/>
          </p:nvCxnSpPr>
          <p:spPr>
            <a:xfrm>
              <a:off x="84771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0" name="Connettore 1 244">
              <a:extLst>
                <a:ext uri="{FF2B5EF4-FFF2-40B4-BE49-F238E27FC236}">
                  <a16:creationId xmlns:a16="http://schemas.microsoft.com/office/drawing/2014/main" id="{E3CF6E76-8666-F15F-CF4B-9230BADFA620}"/>
                </a:ext>
              </a:extLst>
            </p:cNvPr>
            <p:cNvCxnSpPr/>
            <p:nvPr/>
          </p:nvCxnSpPr>
          <p:spPr>
            <a:xfrm>
              <a:off x="85531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1" name="Connettore 1 245">
              <a:extLst>
                <a:ext uri="{FF2B5EF4-FFF2-40B4-BE49-F238E27FC236}">
                  <a16:creationId xmlns:a16="http://schemas.microsoft.com/office/drawing/2014/main" id="{5D3A145F-78F2-930B-F7ED-340CD178BC2B}"/>
                </a:ext>
              </a:extLst>
            </p:cNvPr>
            <p:cNvCxnSpPr/>
            <p:nvPr/>
          </p:nvCxnSpPr>
          <p:spPr>
            <a:xfrm>
              <a:off x="86290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2" name="Connettore 1 246">
              <a:extLst>
                <a:ext uri="{FF2B5EF4-FFF2-40B4-BE49-F238E27FC236}">
                  <a16:creationId xmlns:a16="http://schemas.microsoft.com/office/drawing/2014/main" id="{54D7EF87-4B7E-77CA-B7A6-19C85119F89C}"/>
                </a:ext>
              </a:extLst>
            </p:cNvPr>
            <p:cNvCxnSpPr/>
            <p:nvPr/>
          </p:nvCxnSpPr>
          <p:spPr>
            <a:xfrm>
              <a:off x="87049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3" name="Connettore 1 247">
              <a:extLst>
                <a:ext uri="{FF2B5EF4-FFF2-40B4-BE49-F238E27FC236}">
                  <a16:creationId xmlns:a16="http://schemas.microsoft.com/office/drawing/2014/main" id="{9C4A6741-4832-D9A8-C1C0-7F51766A6427}"/>
                </a:ext>
              </a:extLst>
            </p:cNvPr>
            <p:cNvCxnSpPr/>
            <p:nvPr/>
          </p:nvCxnSpPr>
          <p:spPr>
            <a:xfrm>
              <a:off x="87809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4" name="Connettore 1 248">
              <a:extLst>
                <a:ext uri="{FF2B5EF4-FFF2-40B4-BE49-F238E27FC236}">
                  <a16:creationId xmlns:a16="http://schemas.microsoft.com/office/drawing/2014/main" id="{FBD11A3A-D0BB-2F0E-38E3-E083767D4C9A}"/>
                </a:ext>
              </a:extLst>
            </p:cNvPr>
            <p:cNvCxnSpPr/>
            <p:nvPr/>
          </p:nvCxnSpPr>
          <p:spPr>
            <a:xfrm>
              <a:off x="88568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5" name="Connettore 1 249">
              <a:extLst>
                <a:ext uri="{FF2B5EF4-FFF2-40B4-BE49-F238E27FC236}">
                  <a16:creationId xmlns:a16="http://schemas.microsoft.com/office/drawing/2014/main" id="{64DDED7B-FAC4-B04E-6831-38F5A45BA927}"/>
                </a:ext>
              </a:extLst>
            </p:cNvPr>
            <p:cNvCxnSpPr/>
            <p:nvPr/>
          </p:nvCxnSpPr>
          <p:spPr>
            <a:xfrm>
              <a:off x="89328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6" name="Connettore 1 250">
              <a:extLst>
                <a:ext uri="{FF2B5EF4-FFF2-40B4-BE49-F238E27FC236}">
                  <a16:creationId xmlns:a16="http://schemas.microsoft.com/office/drawing/2014/main" id="{E3D8D2CF-7CB3-E4A3-B707-BC5DB682D046}"/>
                </a:ext>
              </a:extLst>
            </p:cNvPr>
            <p:cNvCxnSpPr/>
            <p:nvPr/>
          </p:nvCxnSpPr>
          <p:spPr>
            <a:xfrm>
              <a:off x="900874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7" name="Connettore 1 251">
              <a:extLst>
                <a:ext uri="{FF2B5EF4-FFF2-40B4-BE49-F238E27FC236}">
                  <a16:creationId xmlns:a16="http://schemas.microsoft.com/office/drawing/2014/main" id="{7011406B-63C1-B756-6373-65A9F326063A}"/>
                </a:ext>
              </a:extLst>
            </p:cNvPr>
            <p:cNvCxnSpPr/>
            <p:nvPr/>
          </p:nvCxnSpPr>
          <p:spPr>
            <a:xfrm>
              <a:off x="90846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</p:grpSp>
      <p:pic>
        <p:nvPicPr>
          <p:cNvPr id="128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7AC906C0-5353-F3D0-2003-12117051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4896" y="6346374"/>
            <a:ext cx="2780123" cy="28938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8335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99BAB3-C706-A5F5-214A-3EB650DDA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DC6BFEF-5B0B-3CE2-DAD2-E7C2B5AB768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900DF4-227F-FDCC-8902-22A702394A7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92288" y="5367335"/>
            <a:ext cx="5486400" cy="804864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05DE76-B5E9-C2D7-446B-8444CDD42FD2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C5FBB4-5100-D44D-AF0F-AAE694CE4167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75B774-C57D-8479-3275-7DAF200320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61CAFA-EDB0-5869-AF86-2EF93A5DA4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F7BE6D9-3C42-5A46-8037-F1A266152830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32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2D9347-8112-E5B1-DCC6-34D40AC73B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2B36DB-6BA4-EBC7-C5DD-4E123F36E77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85256B-B823-AF3E-B586-D37A6FB53AD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32D1A66-F640-934D-8225-8FA78508A6FF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A10903-BFC0-AB72-90C9-5E3616D789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00C724-52B0-4D07-24E2-04408ACBDF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5109AC8-04CB-FE49-8CAB-3FDF7635E0E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189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38133D-8A23-CCBC-015C-11341857FE8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310BB4-B3BD-E9A0-7649-491BBEC076A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7436AE-DEF6-EEFB-1FF6-CDE443E0BC96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F29F6FA-C8C5-EA43-8063-A5BDCAF4261A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2BE580-3C20-EF2F-24BB-CA12DE96D5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73753-A666-4A19-718B-807BB964ED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07EE4F4-FFFC-1B41-A413-098DC45ABED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04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8850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67">
            <a:extLst>
              <a:ext uri="{FF2B5EF4-FFF2-40B4-BE49-F238E27FC236}">
                <a16:creationId xmlns:a16="http://schemas.microsoft.com/office/drawing/2014/main" id="{5C68B866-851D-BE29-4AB8-FB2EA9D3B112}"/>
              </a:ext>
            </a:extLst>
          </p:cNvPr>
          <p:cNvSpPr/>
          <p:nvPr/>
        </p:nvSpPr>
        <p:spPr>
          <a:xfrm>
            <a:off x="0" y="3832222"/>
            <a:ext cx="9144000" cy="3025777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" name="Gruppo 168">
            <a:extLst>
              <a:ext uri="{FF2B5EF4-FFF2-40B4-BE49-F238E27FC236}">
                <a16:creationId xmlns:a16="http://schemas.microsoft.com/office/drawing/2014/main" id="{CF53940D-8E8C-FD6D-DEDE-6BE8161097EB}"/>
              </a:ext>
            </a:extLst>
          </p:cNvPr>
          <p:cNvGrpSpPr/>
          <p:nvPr/>
        </p:nvGrpSpPr>
        <p:grpSpPr>
          <a:xfrm>
            <a:off x="48006" y="3816348"/>
            <a:ext cx="9036649" cy="180000"/>
            <a:chOff x="48006" y="3816348"/>
            <a:chExt cx="9036649" cy="180000"/>
          </a:xfrm>
        </p:grpSpPr>
        <p:cxnSp>
          <p:nvCxnSpPr>
            <p:cNvPr id="4" name="Connettore 1 169">
              <a:extLst>
                <a:ext uri="{FF2B5EF4-FFF2-40B4-BE49-F238E27FC236}">
                  <a16:creationId xmlns:a16="http://schemas.microsoft.com/office/drawing/2014/main" id="{79E3C947-477C-9B12-3BF9-10D825C06808}"/>
                </a:ext>
              </a:extLst>
            </p:cNvPr>
            <p:cNvCxnSpPr/>
            <p:nvPr/>
          </p:nvCxnSpPr>
          <p:spPr>
            <a:xfrm>
              <a:off x="4800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" name="Connettore 1 170">
              <a:extLst>
                <a:ext uri="{FF2B5EF4-FFF2-40B4-BE49-F238E27FC236}">
                  <a16:creationId xmlns:a16="http://schemas.microsoft.com/office/drawing/2014/main" id="{11DC4680-570C-613A-81C7-92BB856247B0}"/>
                </a:ext>
              </a:extLst>
            </p:cNvPr>
            <p:cNvCxnSpPr/>
            <p:nvPr/>
          </p:nvCxnSpPr>
          <p:spPr>
            <a:xfrm>
              <a:off x="1239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" name="Connettore 1 171">
              <a:extLst>
                <a:ext uri="{FF2B5EF4-FFF2-40B4-BE49-F238E27FC236}">
                  <a16:creationId xmlns:a16="http://schemas.microsoft.com/office/drawing/2014/main" id="{84C72D37-DC30-0F74-CC40-291DFFDB95A1}"/>
                </a:ext>
              </a:extLst>
            </p:cNvPr>
            <p:cNvCxnSpPr/>
            <p:nvPr/>
          </p:nvCxnSpPr>
          <p:spPr>
            <a:xfrm>
              <a:off x="1998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" name="Connettore 1 172">
              <a:extLst>
                <a:ext uri="{FF2B5EF4-FFF2-40B4-BE49-F238E27FC236}">
                  <a16:creationId xmlns:a16="http://schemas.microsoft.com/office/drawing/2014/main" id="{8573560C-1408-8613-BAF5-06B888D19BE1}"/>
                </a:ext>
              </a:extLst>
            </p:cNvPr>
            <p:cNvCxnSpPr/>
            <p:nvPr/>
          </p:nvCxnSpPr>
          <p:spPr>
            <a:xfrm>
              <a:off x="2758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" name="Connettore 1 173">
              <a:extLst>
                <a:ext uri="{FF2B5EF4-FFF2-40B4-BE49-F238E27FC236}">
                  <a16:creationId xmlns:a16="http://schemas.microsoft.com/office/drawing/2014/main" id="{9850F9C2-ED18-ECC5-B415-EF669005129C}"/>
                </a:ext>
              </a:extLst>
            </p:cNvPr>
            <p:cNvCxnSpPr/>
            <p:nvPr/>
          </p:nvCxnSpPr>
          <p:spPr>
            <a:xfrm>
              <a:off x="3517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" name="Connettore 1 174">
              <a:extLst>
                <a:ext uri="{FF2B5EF4-FFF2-40B4-BE49-F238E27FC236}">
                  <a16:creationId xmlns:a16="http://schemas.microsoft.com/office/drawing/2014/main" id="{67884CD7-A71A-2E77-142D-161C6D809348}"/>
                </a:ext>
              </a:extLst>
            </p:cNvPr>
            <p:cNvCxnSpPr/>
            <p:nvPr/>
          </p:nvCxnSpPr>
          <p:spPr>
            <a:xfrm>
              <a:off x="4277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" name="Connettore 1 175">
              <a:extLst>
                <a:ext uri="{FF2B5EF4-FFF2-40B4-BE49-F238E27FC236}">
                  <a16:creationId xmlns:a16="http://schemas.microsoft.com/office/drawing/2014/main" id="{18118DB6-052D-40E7-56D5-EEBC24490363}"/>
                </a:ext>
              </a:extLst>
            </p:cNvPr>
            <p:cNvCxnSpPr/>
            <p:nvPr/>
          </p:nvCxnSpPr>
          <p:spPr>
            <a:xfrm>
              <a:off x="5036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" name="Connettore 1 176">
              <a:extLst>
                <a:ext uri="{FF2B5EF4-FFF2-40B4-BE49-F238E27FC236}">
                  <a16:creationId xmlns:a16="http://schemas.microsoft.com/office/drawing/2014/main" id="{14ED8D04-25D0-7CDB-394B-6C3AE7E09E43}"/>
                </a:ext>
              </a:extLst>
            </p:cNvPr>
            <p:cNvCxnSpPr/>
            <p:nvPr/>
          </p:nvCxnSpPr>
          <p:spPr>
            <a:xfrm>
              <a:off x="57957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" name="Connettore 1 177">
              <a:extLst>
                <a:ext uri="{FF2B5EF4-FFF2-40B4-BE49-F238E27FC236}">
                  <a16:creationId xmlns:a16="http://schemas.microsoft.com/office/drawing/2014/main" id="{96EE9605-7CE2-C9A6-6A3B-E409745E20EF}"/>
                </a:ext>
              </a:extLst>
            </p:cNvPr>
            <p:cNvCxnSpPr/>
            <p:nvPr/>
          </p:nvCxnSpPr>
          <p:spPr>
            <a:xfrm>
              <a:off x="65551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3" name="Connettore 1 178">
              <a:extLst>
                <a:ext uri="{FF2B5EF4-FFF2-40B4-BE49-F238E27FC236}">
                  <a16:creationId xmlns:a16="http://schemas.microsoft.com/office/drawing/2014/main" id="{E8879D79-40C7-515D-29EB-4476BEA0044D}"/>
                </a:ext>
              </a:extLst>
            </p:cNvPr>
            <p:cNvCxnSpPr/>
            <p:nvPr/>
          </p:nvCxnSpPr>
          <p:spPr>
            <a:xfrm>
              <a:off x="7314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4" name="Connettore 1 179">
              <a:extLst>
                <a:ext uri="{FF2B5EF4-FFF2-40B4-BE49-F238E27FC236}">
                  <a16:creationId xmlns:a16="http://schemas.microsoft.com/office/drawing/2014/main" id="{D23FA7C3-91CE-1EA3-3B49-50E43CB89661}"/>
                </a:ext>
              </a:extLst>
            </p:cNvPr>
            <p:cNvCxnSpPr/>
            <p:nvPr/>
          </p:nvCxnSpPr>
          <p:spPr>
            <a:xfrm>
              <a:off x="8073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5" name="Connettore 1 180">
              <a:extLst>
                <a:ext uri="{FF2B5EF4-FFF2-40B4-BE49-F238E27FC236}">
                  <a16:creationId xmlns:a16="http://schemas.microsoft.com/office/drawing/2014/main" id="{24F9CA39-C4E9-D545-5048-100063C49CBA}"/>
                </a:ext>
              </a:extLst>
            </p:cNvPr>
            <p:cNvCxnSpPr/>
            <p:nvPr/>
          </p:nvCxnSpPr>
          <p:spPr>
            <a:xfrm>
              <a:off x="8833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6" name="Connettore 1 181">
              <a:extLst>
                <a:ext uri="{FF2B5EF4-FFF2-40B4-BE49-F238E27FC236}">
                  <a16:creationId xmlns:a16="http://schemas.microsoft.com/office/drawing/2014/main" id="{2A5314F6-8746-63B3-BB7F-940EAD1418A6}"/>
                </a:ext>
              </a:extLst>
            </p:cNvPr>
            <p:cNvCxnSpPr/>
            <p:nvPr/>
          </p:nvCxnSpPr>
          <p:spPr>
            <a:xfrm>
              <a:off x="9592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7" name="Connettore 1 182">
              <a:extLst>
                <a:ext uri="{FF2B5EF4-FFF2-40B4-BE49-F238E27FC236}">
                  <a16:creationId xmlns:a16="http://schemas.microsoft.com/office/drawing/2014/main" id="{48496EBC-0984-8642-933D-96198DC45A64}"/>
                </a:ext>
              </a:extLst>
            </p:cNvPr>
            <p:cNvCxnSpPr/>
            <p:nvPr/>
          </p:nvCxnSpPr>
          <p:spPr>
            <a:xfrm>
              <a:off x="10352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8" name="Connettore 1 183">
              <a:extLst>
                <a:ext uri="{FF2B5EF4-FFF2-40B4-BE49-F238E27FC236}">
                  <a16:creationId xmlns:a16="http://schemas.microsoft.com/office/drawing/2014/main" id="{C25BD234-1E0F-C350-B531-29850315F0D7}"/>
                </a:ext>
              </a:extLst>
            </p:cNvPr>
            <p:cNvCxnSpPr/>
            <p:nvPr/>
          </p:nvCxnSpPr>
          <p:spPr>
            <a:xfrm>
              <a:off x="11111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9" name="Connettore 1 184">
              <a:extLst>
                <a:ext uri="{FF2B5EF4-FFF2-40B4-BE49-F238E27FC236}">
                  <a16:creationId xmlns:a16="http://schemas.microsoft.com/office/drawing/2014/main" id="{0AD0D6C7-6F2A-7E42-B189-14C8BF88000A}"/>
                </a:ext>
              </a:extLst>
            </p:cNvPr>
            <p:cNvCxnSpPr/>
            <p:nvPr/>
          </p:nvCxnSpPr>
          <p:spPr>
            <a:xfrm>
              <a:off x="11870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0" name="Connettore 1 185">
              <a:extLst>
                <a:ext uri="{FF2B5EF4-FFF2-40B4-BE49-F238E27FC236}">
                  <a16:creationId xmlns:a16="http://schemas.microsoft.com/office/drawing/2014/main" id="{4C2207B7-718A-0508-8C83-44BDB559945C}"/>
                </a:ext>
              </a:extLst>
            </p:cNvPr>
            <p:cNvCxnSpPr/>
            <p:nvPr/>
          </p:nvCxnSpPr>
          <p:spPr>
            <a:xfrm>
              <a:off x="126302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1" name="Connettore 1 186">
              <a:extLst>
                <a:ext uri="{FF2B5EF4-FFF2-40B4-BE49-F238E27FC236}">
                  <a16:creationId xmlns:a16="http://schemas.microsoft.com/office/drawing/2014/main" id="{BB674EBB-6C4C-90E2-AFFA-2532226B618C}"/>
                </a:ext>
              </a:extLst>
            </p:cNvPr>
            <p:cNvCxnSpPr/>
            <p:nvPr/>
          </p:nvCxnSpPr>
          <p:spPr>
            <a:xfrm>
              <a:off x="13389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2" name="Connettore 1 187">
              <a:extLst>
                <a:ext uri="{FF2B5EF4-FFF2-40B4-BE49-F238E27FC236}">
                  <a16:creationId xmlns:a16="http://schemas.microsoft.com/office/drawing/2014/main" id="{5106DB7A-AAA5-1930-282C-0627792BC9B2}"/>
                </a:ext>
              </a:extLst>
            </p:cNvPr>
            <p:cNvCxnSpPr/>
            <p:nvPr/>
          </p:nvCxnSpPr>
          <p:spPr>
            <a:xfrm>
              <a:off x="14148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3" name="Connettore 1 188">
              <a:extLst>
                <a:ext uri="{FF2B5EF4-FFF2-40B4-BE49-F238E27FC236}">
                  <a16:creationId xmlns:a16="http://schemas.microsoft.com/office/drawing/2014/main" id="{C37D2165-1235-58D3-69BA-57D676AF1521}"/>
                </a:ext>
              </a:extLst>
            </p:cNvPr>
            <p:cNvCxnSpPr/>
            <p:nvPr/>
          </p:nvCxnSpPr>
          <p:spPr>
            <a:xfrm>
              <a:off x="14908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4" name="Connettore 1 189">
              <a:extLst>
                <a:ext uri="{FF2B5EF4-FFF2-40B4-BE49-F238E27FC236}">
                  <a16:creationId xmlns:a16="http://schemas.microsoft.com/office/drawing/2014/main" id="{2F78A66D-7334-C90E-334D-937D35E59B10}"/>
                </a:ext>
              </a:extLst>
            </p:cNvPr>
            <p:cNvCxnSpPr/>
            <p:nvPr/>
          </p:nvCxnSpPr>
          <p:spPr>
            <a:xfrm>
              <a:off x="15667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5" name="Connettore 1 190">
              <a:extLst>
                <a:ext uri="{FF2B5EF4-FFF2-40B4-BE49-F238E27FC236}">
                  <a16:creationId xmlns:a16="http://schemas.microsoft.com/office/drawing/2014/main" id="{F55F369E-F453-E565-BC27-D1461400BC66}"/>
                </a:ext>
              </a:extLst>
            </p:cNvPr>
            <p:cNvCxnSpPr/>
            <p:nvPr/>
          </p:nvCxnSpPr>
          <p:spPr>
            <a:xfrm>
              <a:off x="16427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Connettore 1 191">
              <a:extLst>
                <a:ext uri="{FF2B5EF4-FFF2-40B4-BE49-F238E27FC236}">
                  <a16:creationId xmlns:a16="http://schemas.microsoft.com/office/drawing/2014/main" id="{60FF9897-A945-09C1-370C-40B25F047875}"/>
                </a:ext>
              </a:extLst>
            </p:cNvPr>
            <p:cNvCxnSpPr/>
            <p:nvPr/>
          </p:nvCxnSpPr>
          <p:spPr>
            <a:xfrm>
              <a:off x="17186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Connettore 1 192">
              <a:extLst>
                <a:ext uri="{FF2B5EF4-FFF2-40B4-BE49-F238E27FC236}">
                  <a16:creationId xmlns:a16="http://schemas.microsoft.com/office/drawing/2014/main" id="{A3825DBD-51C8-027F-6F47-AB9BABD63B49}"/>
                </a:ext>
              </a:extLst>
            </p:cNvPr>
            <p:cNvCxnSpPr/>
            <p:nvPr/>
          </p:nvCxnSpPr>
          <p:spPr>
            <a:xfrm>
              <a:off x="17945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8" name="Connettore 1 193">
              <a:extLst>
                <a:ext uri="{FF2B5EF4-FFF2-40B4-BE49-F238E27FC236}">
                  <a16:creationId xmlns:a16="http://schemas.microsoft.com/office/drawing/2014/main" id="{5F9F8CD6-D8EB-5A69-1EAB-E36AE8CD39E4}"/>
                </a:ext>
              </a:extLst>
            </p:cNvPr>
            <p:cNvCxnSpPr/>
            <p:nvPr/>
          </p:nvCxnSpPr>
          <p:spPr>
            <a:xfrm>
              <a:off x="18705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9" name="Connettore 1 194">
              <a:extLst>
                <a:ext uri="{FF2B5EF4-FFF2-40B4-BE49-F238E27FC236}">
                  <a16:creationId xmlns:a16="http://schemas.microsoft.com/office/drawing/2014/main" id="{8A53C90D-7360-42BF-45A1-939F6B5983E1}"/>
                </a:ext>
              </a:extLst>
            </p:cNvPr>
            <p:cNvCxnSpPr/>
            <p:nvPr/>
          </p:nvCxnSpPr>
          <p:spPr>
            <a:xfrm>
              <a:off x="19464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0" name="Connettore 1 195">
              <a:extLst>
                <a:ext uri="{FF2B5EF4-FFF2-40B4-BE49-F238E27FC236}">
                  <a16:creationId xmlns:a16="http://schemas.microsoft.com/office/drawing/2014/main" id="{394B5544-38E3-3EBD-11B9-37E1C6B630E7}"/>
                </a:ext>
              </a:extLst>
            </p:cNvPr>
            <p:cNvCxnSpPr/>
            <p:nvPr/>
          </p:nvCxnSpPr>
          <p:spPr>
            <a:xfrm>
              <a:off x="20224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1" name="Connettore 1 196">
              <a:extLst>
                <a:ext uri="{FF2B5EF4-FFF2-40B4-BE49-F238E27FC236}">
                  <a16:creationId xmlns:a16="http://schemas.microsoft.com/office/drawing/2014/main" id="{416480EA-174C-16F0-31C4-67D61C4CA664}"/>
                </a:ext>
              </a:extLst>
            </p:cNvPr>
            <p:cNvCxnSpPr/>
            <p:nvPr/>
          </p:nvCxnSpPr>
          <p:spPr>
            <a:xfrm>
              <a:off x="20983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Connettore 1 197">
              <a:extLst>
                <a:ext uri="{FF2B5EF4-FFF2-40B4-BE49-F238E27FC236}">
                  <a16:creationId xmlns:a16="http://schemas.microsoft.com/office/drawing/2014/main" id="{F8F88E64-E5E8-3F2B-5B75-A0FAAD655066}"/>
                </a:ext>
              </a:extLst>
            </p:cNvPr>
            <p:cNvCxnSpPr/>
            <p:nvPr/>
          </p:nvCxnSpPr>
          <p:spPr>
            <a:xfrm>
              <a:off x="21742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Connettore 1 198">
              <a:extLst>
                <a:ext uri="{FF2B5EF4-FFF2-40B4-BE49-F238E27FC236}">
                  <a16:creationId xmlns:a16="http://schemas.microsoft.com/office/drawing/2014/main" id="{17429850-E491-51C0-4423-6BD00EE6803B}"/>
                </a:ext>
              </a:extLst>
            </p:cNvPr>
            <p:cNvCxnSpPr/>
            <p:nvPr/>
          </p:nvCxnSpPr>
          <p:spPr>
            <a:xfrm>
              <a:off x="22502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4" name="Connettore 1 199">
              <a:extLst>
                <a:ext uri="{FF2B5EF4-FFF2-40B4-BE49-F238E27FC236}">
                  <a16:creationId xmlns:a16="http://schemas.microsoft.com/office/drawing/2014/main" id="{7D7B82F9-F5FB-C11A-9711-E88D273AE801}"/>
                </a:ext>
              </a:extLst>
            </p:cNvPr>
            <p:cNvCxnSpPr/>
            <p:nvPr/>
          </p:nvCxnSpPr>
          <p:spPr>
            <a:xfrm>
              <a:off x="23261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5" name="Connettore 1 200">
              <a:extLst>
                <a:ext uri="{FF2B5EF4-FFF2-40B4-BE49-F238E27FC236}">
                  <a16:creationId xmlns:a16="http://schemas.microsoft.com/office/drawing/2014/main" id="{9A0C0621-BF37-EC1F-D81C-4657CCC6BD22}"/>
                </a:ext>
              </a:extLst>
            </p:cNvPr>
            <p:cNvCxnSpPr/>
            <p:nvPr/>
          </p:nvCxnSpPr>
          <p:spPr>
            <a:xfrm>
              <a:off x="24021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6" name="Connettore 1 201">
              <a:extLst>
                <a:ext uri="{FF2B5EF4-FFF2-40B4-BE49-F238E27FC236}">
                  <a16:creationId xmlns:a16="http://schemas.microsoft.com/office/drawing/2014/main" id="{9C628DFF-7CC3-A1C6-7D35-0D53547F9BE4}"/>
                </a:ext>
              </a:extLst>
            </p:cNvPr>
            <p:cNvCxnSpPr/>
            <p:nvPr/>
          </p:nvCxnSpPr>
          <p:spPr>
            <a:xfrm>
              <a:off x="24780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7" name="Connettore 1 202">
              <a:extLst>
                <a:ext uri="{FF2B5EF4-FFF2-40B4-BE49-F238E27FC236}">
                  <a16:creationId xmlns:a16="http://schemas.microsoft.com/office/drawing/2014/main" id="{85EA66B7-50EA-FCDA-C51A-5BB0D81BFC3F}"/>
                </a:ext>
              </a:extLst>
            </p:cNvPr>
            <p:cNvCxnSpPr/>
            <p:nvPr/>
          </p:nvCxnSpPr>
          <p:spPr>
            <a:xfrm>
              <a:off x="255397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8" name="Connettore 1 203">
              <a:extLst>
                <a:ext uri="{FF2B5EF4-FFF2-40B4-BE49-F238E27FC236}">
                  <a16:creationId xmlns:a16="http://schemas.microsoft.com/office/drawing/2014/main" id="{E368BB76-29F7-F601-3129-28174512AE41}"/>
                </a:ext>
              </a:extLst>
            </p:cNvPr>
            <p:cNvCxnSpPr/>
            <p:nvPr/>
          </p:nvCxnSpPr>
          <p:spPr>
            <a:xfrm>
              <a:off x="26299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9" name="Connettore 1 204">
              <a:extLst>
                <a:ext uri="{FF2B5EF4-FFF2-40B4-BE49-F238E27FC236}">
                  <a16:creationId xmlns:a16="http://schemas.microsoft.com/office/drawing/2014/main" id="{C7A16746-C738-2A6A-9736-BBBCCEB6CBF1}"/>
                </a:ext>
              </a:extLst>
            </p:cNvPr>
            <p:cNvCxnSpPr/>
            <p:nvPr/>
          </p:nvCxnSpPr>
          <p:spPr>
            <a:xfrm>
              <a:off x="27058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0" name="Connettore 1 205">
              <a:extLst>
                <a:ext uri="{FF2B5EF4-FFF2-40B4-BE49-F238E27FC236}">
                  <a16:creationId xmlns:a16="http://schemas.microsoft.com/office/drawing/2014/main" id="{1D361559-B5C4-8F74-C5FF-224A1FFC0FFE}"/>
                </a:ext>
              </a:extLst>
            </p:cNvPr>
            <p:cNvCxnSpPr/>
            <p:nvPr/>
          </p:nvCxnSpPr>
          <p:spPr>
            <a:xfrm>
              <a:off x="27817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1" name="Connettore 1 206">
              <a:extLst>
                <a:ext uri="{FF2B5EF4-FFF2-40B4-BE49-F238E27FC236}">
                  <a16:creationId xmlns:a16="http://schemas.microsoft.com/office/drawing/2014/main" id="{841BD917-BB49-AE4A-93FE-9BE50B4976B6}"/>
                </a:ext>
              </a:extLst>
            </p:cNvPr>
            <p:cNvCxnSpPr/>
            <p:nvPr/>
          </p:nvCxnSpPr>
          <p:spPr>
            <a:xfrm>
              <a:off x="28577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2" name="Connettore 1 207">
              <a:extLst>
                <a:ext uri="{FF2B5EF4-FFF2-40B4-BE49-F238E27FC236}">
                  <a16:creationId xmlns:a16="http://schemas.microsoft.com/office/drawing/2014/main" id="{6152C285-C58E-BE34-B788-DD99F378DCA3}"/>
                </a:ext>
              </a:extLst>
            </p:cNvPr>
            <p:cNvCxnSpPr/>
            <p:nvPr/>
          </p:nvCxnSpPr>
          <p:spPr>
            <a:xfrm>
              <a:off x="29336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3" name="Connettore 1 208">
              <a:extLst>
                <a:ext uri="{FF2B5EF4-FFF2-40B4-BE49-F238E27FC236}">
                  <a16:creationId xmlns:a16="http://schemas.microsoft.com/office/drawing/2014/main" id="{EC426B2B-E6E8-2652-120E-854A2BBFAD61}"/>
                </a:ext>
              </a:extLst>
            </p:cNvPr>
            <p:cNvCxnSpPr/>
            <p:nvPr/>
          </p:nvCxnSpPr>
          <p:spPr>
            <a:xfrm>
              <a:off x="30096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Connettore 1 209">
              <a:extLst>
                <a:ext uri="{FF2B5EF4-FFF2-40B4-BE49-F238E27FC236}">
                  <a16:creationId xmlns:a16="http://schemas.microsoft.com/office/drawing/2014/main" id="{488115F5-42AC-A5F5-47C8-E9C3748F9767}"/>
                </a:ext>
              </a:extLst>
            </p:cNvPr>
            <p:cNvCxnSpPr/>
            <p:nvPr/>
          </p:nvCxnSpPr>
          <p:spPr>
            <a:xfrm>
              <a:off x="30855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5" name="Connettore 1 210">
              <a:extLst>
                <a:ext uri="{FF2B5EF4-FFF2-40B4-BE49-F238E27FC236}">
                  <a16:creationId xmlns:a16="http://schemas.microsoft.com/office/drawing/2014/main" id="{E401E787-40B4-91D4-E3E8-D04172B8CE1C}"/>
                </a:ext>
              </a:extLst>
            </p:cNvPr>
            <p:cNvCxnSpPr/>
            <p:nvPr/>
          </p:nvCxnSpPr>
          <p:spPr>
            <a:xfrm>
              <a:off x="31614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6" name="Connettore 1 211">
              <a:extLst>
                <a:ext uri="{FF2B5EF4-FFF2-40B4-BE49-F238E27FC236}">
                  <a16:creationId xmlns:a16="http://schemas.microsoft.com/office/drawing/2014/main" id="{EDA76A67-9686-FFEF-541C-4AE55AB36C3A}"/>
                </a:ext>
              </a:extLst>
            </p:cNvPr>
            <p:cNvCxnSpPr/>
            <p:nvPr/>
          </p:nvCxnSpPr>
          <p:spPr>
            <a:xfrm>
              <a:off x="323742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7" name="Connettore 1 212">
              <a:extLst>
                <a:ext uri="{FF2B5EF4-FFF2-40B4-BE49-F238E27FC236}">
                  <a16:creationId xmlns:a16="http://schemas.microsoft.com/office/drawing/2014/main" id="{43ECBDF3-E75B-B7EA-0413-728C762E60AC}"/>
                </a:ext>
              </a:extLst>
            </p:cNvPr>
            <p:cNvCxnSpPr/>
            <p:nvPr/>
          </p:nvCxnSpPr>
          <p:spPr>
            <a:xfrm>
              <a:off x="33133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8" name="Connettore 1 213">
              <a:extLst>
                <a:ext uri="{FF2B5EF4-FFF2-40B4-BE49-F238E27FC236}">
                  <a16:creationId xmlns:a16="http://schemas.microsoft.com/office/drawing/2014/main" id="{9655BEAC-1136-BC56-C433-931638C0E36E}"/>
                </a:ext>
              </a:extLst>
            </p:cNvPr>
            <p:cNvCxnSpPr/>
            <p:nvPr/>
          </p:nvCxnSpPr>
          <p:spPr>
            <a:xfrm>
              <a:off x="33892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9" name="Connettore 1 214">
              <a:extLst>
                <a:ext uri="{FF2B5EF4-FFF2-40B4-BE49-F238E27FC236}">
                  <a16:creationId xmlns:a16="http://schemas.microsoft.com/office/drawing/2014/main" id="{3D3B9E64-C855-E8F6-56C7-8D0AB04E2DF9}"/>
                </a:ext>
              </a:extLst>
            </p:cNvPr>
            <p:cNvCxnSpPr/>
            <p:nvPr/>
          </p:nvCxnSpPr>
          <p:spPr>
            <a:xfrm>
              <a:off x="34652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0" name="Connettore 1 215">
              <a:extLst>
                <a:ext uri="{FF2B5EF4-FFF2-40B4-BE49-F238E27FC236}">
                  <a16:creationId xmlns:a16="http://schemas.microsoft.com/office/drawing/2014/main" id="{C9BC6527-D6A2-BAC8-C608-84DCB46746BC}"/>
                </a:ext>
              </a:extLst>
            </p:cNvPr>
            <p:cNvCxnSpPr/>
            <p:nvPr/>
          </p:nvCxnSpPr>
          <p:spPr>
            <a:xfrm>
              <a:off x="35411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1" name="Connettore 1 216">
              <a:extLst>
                <a:ext uri="{FF2B5EF4-FFF2-40B4-BE49-F238E27FC236}">
                  <a16:creationId xmlns:a16="http://schemas.microsoft.com/office/drawing/2014/main" id="{82501B08-7E96-046B-D7F9-616EC3EA2840}"/>
                </a:ext>
              </a:extLst>
            </p:cNvPr>
            <p:cNvCxnSpPr/>
            <p:nvPr/>
          </p:nvCxnSpPr>
          <p:spPr>
            <a:xfrm>
              <a:off x="36171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2" name="Connettore 1 217">
              <a:extLst>
                <a:ext uri="{FF2B5EF4-FFF2-40B4-BE49-F238E27FC236}">
                  <a16:creationId xmlns:a16="http://schemas.microsoft.com/office/drawing/2014/main" id="{13CAB5E7-DA0B-4DB6-DBEB-3006FFDB8085}"/>
                </a:ext>
              </a:extLst>
            </p:cNvPr>
            <p:cNvCxnSpPr/>
            <p:nvPr/>
          </p:nvCxnSpPr>
          <p:spPr>
            <a:xfrm>
              <a:off x="36930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3" name="Connettore 1 218">
              <a:extLst>
                <a:ext uri="{FF2B5EF4-FFF2-40B4-BE49-F238E27FC236}">
                  <a16:creationId xmlns:a16="http://schemas.microsoft.com/office/drawing/2014/main" id="{23873013-C900-A6D5-454B-847ECC91B91E}"/>
                </a:ext>
              </a:extLst>
            </p:cNvPr>
            <p:cNvCxnSpPr/>
            <p:nvPr/>
          </p:nvCxnSpPr>
          <p:spPr>
            <a:xfrm>
              <a:off x="37689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4" name="Connettore 1 219">
              <a:extLst>
                <a:ext uri="{FF2B5EF4-FFF2-40B4-BE49-F238E27FC236}">
                  <a16:creationId xmlns:a16="http://schemas.microsoft.com/office/drawing/2014/main" id="{DD3AA8E8-2D2E-6B68-4B52-FCF0260BA1D7}"/>
                </a:ext>
              </a:extLst>
            </p:cNvPr>
            <p:cNvCxnSpPr/>
            <p:nvPr/>
          </p:nvCxnSpPr>
          <p:spPr>
            <a:xfrm>
              <a:off x="38449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5" name="Connettore 1 220">
              <a:extLst>
                <a:ext uri="{FF2B5EF4-FFF2-40B4-BE49-F238E27FC236}">
                  <a16:creationId xmlns:a16="http://schemas.microsoft.com/office/drawing/2014/main" id="{E766B580-A01F-C24D-BC0D-432A603588A8}"/>
                </a:ext>
              </a:extLst>
            </p:cNvPr>
            <p:cNvCxnSpPr/>
            <p:nvPr/>
          </p:nvCxnSpPr>
          <p:spPr>
            <a:xfrm>
              <a:off x="39208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6" name="Connettore 1 221">
              <a:extLst>
                <a:ext uri="{FF2B5EF4-FFF2-40B4-BE49-F238E27FC236}">
                  <a16:creationId xmlns:a16="http://schemas.microsoft.com/office/drawing/2014/main" id="{5B639C24-C32B-813E-A402-FDE66380FE97}"/>
                </a:ext>
              </a:extLst>
            </p:cNvPr>
            <p:cNvCxnSpPr/>
            <p:nvPr/>
          </p:nvCxnSpPr>
          <p:spPr>
            <a:xfrm>
              <a:off x="39968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7" name="Connettore 1 222">
              <a:extLst>
                <a:ext uri="{FF2B5EF4-FFF2-40B4-BE49-F238E27FC236}">
                  <a16:creationId xmlns:a16="http://schemas.microsoft.com/office/drawing/2014/main" id="{D8E31199-E102-7D74-8842-C4239802E846}"/>
                </a:ext>
              </a:extLst>
            </p:cNvPr>
            <p:cNvCxnSpPr/>
            <p:nvPr/>
          </p:nvCxnSpPr>
          <p:spPr>
            <a:xfrm>
              <a:off x="40727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8" name="Connettore 1 223">
              <a:extLst>
                <a:ext uri="{FF2B5EF4-FFF2-40B4-BE49-F238E27FC236}">
                  <a16:creationId xmlns:a16="http://schemas.microsoft.com/office/drawing/2014/main" id="{BBADA4EE-BD1A-8C84-E888-DDEBF177F270}"/>
                </a:ext>
              </a:extLst>
            </p:cNvPr>
            <p:cNvCxnSpPr/>
            <p:nvPr/>
          </p:nvCxnSpPr>
          <p:spPr>
            <a:xfrm>
              <a:off x="41486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9" name="Connettore 1 224">
              <a:extLst>
                <a:ext uri="{FF2B5EF4-FFF2-40B4-BE49-F238E27FC236}">
                  <a16:creationId xmlns:a16="http://schemas.microsoft.com/office/drawing/2014/main" id="{9ACDF8AD-6218-C682-F00A-7FB28A8E70EA}"/>
                </a:ext>
              </a:extLst>
            </p:cNvPr>
            <p:cNvCxnSpPr/>
            <p:nvPr/>
          </p:nvCxnSpPr>
          <p:spPr>
            <a:xfrm>
              <a:off x="42246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0" name="Connettore 1 225">
              <a:extLst>
                <a:ext uri="{FF2B5EF4-FFF2-40B4-BE49-F238E27FC236}">
                  <a16:creationId xmlns:a16="http://schemas.microsoft.com/office/drawing/2014/main" id="{75D788BE-5466-94E7-AC9F-CCF6C9F0F6B1}"/>
                </a:ext>
              </a:extLst>
            </p:cNvPr>
            <p:cNvCxnSpPr/>
            <p:nvPr/>
          </p:nvCxnSpPr>
          <p:spPr>
            <a:xfrm>
              <a:off x="43005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1" name="Connettore 1 226">
              <a:extLst>
                <a:ext uri="{FF2B5EF4-FFF2-40B4-BE49-F238E27FC236}">
                  <a16:creationId xmlns:a16="http://schemas.microsoft.com/office/drawing/2014/main" id="{737E43CA-6787-9C79-8492-513124DF990D}"/>
                </a:ext>
              </a:extLst>
            </p:cNvPr>
            <p:cNvCxnSpPr/>
            <p:nvPr/>
          </p:nvCxnSpPr>
          <p:spPr>
            <a:xfrm>
              <a:off x="43765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2" name="Connettore 1 227">
              <a:extLst>
                <a:ext uri="{FF2B5EF4-FFF2-40B4-BE49-F238E27FC236}">
                  <a16:creationId xmlns:a16="http://schemas.microsoft.com/office/drawing/2014/main" id="{598EF4FA-E3AF-490D-066C-25A938C0DC87}"/>
                </a:ext>
              </a:extLst>
            </p:cNvPr>
            <p:cNvCxnSpPr/>
            <p:nvPr/>
          </p:nvCxnSpPr>
          <p:spPr>
            <a:xfrm>
              <a:off x="44524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Connettore 1 228">
              <a:extLst>
                <a:ext uri="{FF2B5EF4-FFF2-40B4-BE49-F238E27FC236}">
                  <a16:creationId xmlns:a16="http://schemas.microsoft.com/office/drawing/2014/main" id="{D5AB673B-DCA3-D164-A1C6-F319B2F402C2}"/>
                </a:ext>
              </a:extLst>
            </p:cNvPr>
            <p:cNvCxnSpPr/>
            <p:nvPr/>
          </p:nvCxnSpPr>
          <p:spPr>
            <a:xfrm>
              <a:off x="45283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Connettore 1 229">
              <a:extLst>
                <a:ext uri="{FF2B5EF4-FFF2-40B4-BE49-F238E27FC236}">
                  <a16:creationId xmlns:a16="http://schemas.microsoft.com/office/drawing/2014/main" id="{3F6FE3FE-57A3-6302-3A82-F5067BB32D1E}"/>
                </a:ext>
              </a:extLst>
            </p:cNvPr>
            <p:cNvCxnSpPr/>
            <p:nvPr/>
          </p:nvCxnSpPr>
          <p:spPr>
            <a:xfrm>
              <a:off x="46043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5" name="Connettore 1 230">
              <a:extLst>
                <a:ext uri="{FF2B5EF4-FFF2-40B4-BE49-F238E27FC236}">
                  <a16:creationId xmlns:a16="http://schemas.microsoft.com/office/drawing/2014/main" id="{ED1CDDB5-C39B-90D7-B63B-388CB4F0A3AF}"/>
                </a:ext>
              </a:extLst>
            </p:cNvPr>
            <p:cNvCxnSpPr/>
            <p:nvPr/>
          </p:nvCxnSpPr>
          <p:spPr>
            <a:xfrm>
              <a:off x="46802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6" name="Connettore 1 231">
              <a:extLst>
                <a:ext uri="{FF2B5EF4-FFF2-40B4-BE49-F238E27FC236}">
                  <a16:creationId xmlns:a16="http://schemas.microsoft.com/office/drawing/2014/main" id="{BCC3D1D8-B006-1BEA-A4AB-C28851E09084}"/>
                </a:ext>
              </a:extLst>
            </p:cNvPr>
            <p:cNvCxnSpPr/>
            <p:nvPr/>
          </p:nvCxnSpPr>
          <p:spPr>
            <a:xfrm>
              <a:off x="47561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7" name="Connettore 1 232">
              <a:extLst>
                <a:ext uri="{FF2B5EF4-FFF2-40B4-BE49-F238E27FC236}">
                  <a16:creationId xmlns:a16="http://schemas.microsoft.com/office/drawing/2014/main" id="{8395271E-CA42-2859-003F-D4E6EC518915}"/>
                </a:ext>
              </a:extLst>
            </p:cNvPr>
            <p:cNvCxnSpPr/>
            <p:nvPr/>
          </p:nvCxnSpPr>
          <p:spPr>
            <a:xfrm>
              <a:off x="48321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Connettore 1 233">
              <a:extLst>
                <a:ext uri="{FF2B5EF4-FFF2-40B4-BE49-F238E27FC236}">
                  <a16:creationId xmlns:a16="http://schemas.microsoft.com/office/drawing/2014/main" id="{DCF9E31E-C36C-DCBE-C8B8-08CAF25D594A}"/>
                </a:ext>
              </a:extLst>
            </p:cNvPr>
            <p:cNvCxnSpPr/>
            <p:nvPr/>
          </p:nvCxnSpPr>
          <p:spPr>
            <a:xfrm>
              <a:off x="49080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Connettore 1 234">
              <a:extLst>
                <a:ext uri="{FF2B5EF4-FFF2-40B4-BE49-F238E27FC236}">
                  <a16:creationId xmlns:a16="http://schemas.microsoft.com/office/drawing/2014/main" id="{CDCA39A5-3FB0-9EB4-DBFE-D09721FE0441}"/>
                </a:ext>
              </a:extLst>
            </p:cNvPr>
            <p:cNvCxnSpPr/>
            <p:nvPr/>
          </p:nvCxnSpPr>
          <p:spPr>
            <a:xfrm>
              <a:off x="49840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0" name="Connettore 1 235">
              <a:extLst>
                <a:ext uri="{FF2B5EF4-FFF2-40B4-BE49-F238E27FC236}">
                  <a16:creationId xmlns:a16="http://schemas.microsoft.com/office/drawing/2014/main" id="{CEF1ADF7-2001-D0D0-3264-2AA9EC390BE6}"/>
                </a:ext>
              </a:extLst>
            </p:cNvPr>
            <p:cNvCxnSpPr/>
            <p:nvPr/>
          </p:nvCxnSpPr>
          <p:spPr>
            <a:xfrm>
              <a:off x="50599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1" name="Connettore 1 236">
              <a:extLst>
                <a:ext uri="{FF2B5EF4-FFF2-40B4-BE49-F238E27FC236}">
                  <a16:creationId xmlns:a16="http://schemas.microsoft.com/office/drawing/2014/main" id="{11169B22-710C-F145-C88E-BB9605102F2E}"/>
                </a:ext>
              </a:extLst>
            </p:cNvPr>
            <p:cNvCxnSpPr/>
            <p:nvPr/>
          </p:nvCxnSpPr>
          <p:spPr>
            <a:xfrm>
              <a:off x="51358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2" name="Connettore 1 237">
              <a:extLst>
                <a:ext uri="{FF2B5EF4-FFF2-40B4-BE49-F238E27FC236}">
                  <a16:creationId xmlns:a16="http://schemas.microsoft.com/office/drawing/2014/main" id="{79C48078-2AA8-F1BE-F6D2-E7155BFD5675}"/>
                </a:ext>
              </a:extLst>
            </p:cNvPr>
            <p:cNvCxnSpPr/>
            <p:nvPr/>
          </p:nvCxnSpPr>
          <p:spPr>
            <a:xfrm>
              <a:off x="52118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3" name="Connettore 1 238">
              <a:extLst>
                <a:ext uri="{FF2B5EF4-FFF2-40B4-BE49-F238E27FC236}">
                  <a16:creationId xmlns:a16="http://schemas.microsoft.com/office/drawing/2014/main" id="{F7C41CC8-4D97-92FF-3C27-47FF2D80F39E}"/>
                </a:ext>
              </a:extLst>
            </p:cNvPr>
            <p:cNvCxnSpPr/>
            <p:nvPr/>
          </p:nvCxnSpPr>
          <p:spPr>
            <a:xfrm>
              <a:off x="52877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4" name="Connettore 1 239">
              <a:extLst>
                <a:ext uri="{FF2B5EF4-FFF2-40B4-BE49-F238E27FC236}">
                  <a16:creationId xmlns:a16="http://schemas.microsoft.com/office/drawing/2014/main" id="{FF18E92D-B34C-CE1C-2FDA-696207C5EFF2}"/>
                </a:ext>
              </a:extLst>
            </p:cNvPr>
            <p:cNvCxnSpPr/>
            <p:nvPr/>
          </p:nvCxnSpPr>
          <p:spPr>
            <a:xfrm>
              <a:off x="53636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Connettore 1 240">
              <a:extLst>
                <a:ext uri="{FF2B5EF4-FFF2-40B4-BE49-F238E27FC236}">
                  <a16:creationId xmlns:a16="http://schemas.microsoft.com/office/drawing/2014/main" id="{705E0960-6D90-2A86-E927-7D4FAFD43920}"/>
                </a:ext>
              </a:extLst>
            </p:cNvPr>
            <p:cNvCxnSpPr/>
            <p:nvPr/>
          </p:nvCxnSpPr>
          <p:spPr>
            <a:xfrm>
              <a:off x="54396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Connettore 1 241">
              <a:extLst>
                <a:ext uri="{FF2B5EF4-FFF2-40B4-BE49-F238E27FC236}">
                  <a16:creationId xmlns:a16="http://schemas.microsoft.com/office/drawing/2014/main" id="{70E575A2-D7C1-ECCF-218D-E5547746160A}"/>
                </a:ext>
              </a:extLst>
            </p:cNvPr>
            <p:cNvCxnSpPr/>
            <p:nvPr/>
          </p:nvCxnSpPr>
          <p:spPr>
            <a:xfrm>
              <a:off x="55155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Connettore 1 242">
              <a:extLst>
                <a:ext uri="{FF2B5EF4-FFF2-40B4-BE49-F238E27FC236}">
                  <a16:creationId xmlns:a16="http://schemas.microsoft.com/office/drawing/2014/main" id="{84E683B2-5055-6A43-3C94-776830DDD025}"/>
                </a:ext>
              </a:extLst>
            </p:cNvPr>
            <p:cNvCxnSpPr/>
            <p:nvPr/>
          </p:nvCxnSpPr>
          <p:spPr>
            <a:xfrm>
              <a:off x="55915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8" name="Connettore 1 243">
              <a:extLst>
                <a:ext uri="{FF2B5EF4-FFF2-40B4-BE49-F238E27FC236}">
                  <a16:creationId xmlns:a16="http://schemas.microsoft.com/office/drawing/2014/main" id="{458F55CC-858E-A8DA-6028-75D4BA949083}"/>
                </a:ext>
              </a:extLst>
            </p:cNvPr>
            <p:cNvCxnSpPr/>
            <p:nvPr/>
          </p:nvCxnSpPr>
          <p:spPr>
            <a:xfrm>
              <a:off x="56674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9" name="Connettore 1 244">
              <a:extLst>
                <a:ext uri="{FF2B5EF4-FFF2-40B4-BE49-F238E27FC236}">
                  <a16:creationId xmlns:a16="http://schemas.microsoft.com/office/drawing/2014/main" id="{684C4ACC-BB47-8E3B-DE24-838684483407}"/>
                </a:ext>
              </a:extLst>
            </p:cNvPr>
            <p:cNvCxnSpPr/>
            <p:nvPr/>
          </p:nvCxnSpPr>
          <p:spPr>
            <a:xfrm>
              <a:off x="57433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Connettore 1 245">
              <a:extLst>
                <a:ext uri="{FF2B5EF4-FFF2-40B4-BE49-F238E27FC236}">
                  <a16:creationId xmlns:a16="http://schemas.microsoft.com/office/drawing/2014/main" id="{E8B27472-0106-7CDF-BCF3-A687B44F8502}"/>
                </a:ext>
              </a:extLst>
            </p:cNvPr>
            <p:cNvCxnSpPr/>
            <p:nvPr/>
          </p:nvCxnSpPr>
          <p:spPr>
            <a:xfrm>
              <a:off x="58193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Connettore 1 246">
              <a:extLst>
                <a:ext uri="{FF2B5EF4-FFF2-40B4-BE49-F238E27FC236}">
                  <a16:creationId xmlns:a16="http://schemas.microsoft.com/office/drawing/2014/main" id="{1ADF1928-18F6-4EBC-9F84-740D8A7EFC67}"/>
                </a:ext>
              </a:extLst>
            </p:cNvPr>
            <p:cNvCxnSpPr/>
            <p:nvPr/>
          </p:nvCxnSpPr>
          <p:spPr>
            <a:xfrm>
              <a:off x="58952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2" name="Connettore 1 247">
              <a:extLst>
                <a:ext uri="{FF2B5EF4-FFF2-40B4-BE49-F238E27FC236}">
                  <a16:creationId xmlns:a16="http://schemas.microsoft.com/office/drawing/2014/main" id="{68E0C3E7-CAB5-39CF-953B-8770D15DB4DF}"/>
                </a:ext>
              </a:extLst>
            </p:cNvPr>
            <p:cNvCxnSpPr/>
            <p:nvPr/>
          </p:nvCxnSpPr>
          <p:spPr>
            <a:xfrm>
              <a:off x="59712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3" name="Connettore 1 248">
              <a:extLst>
                <a:ext uri="{FF2B5EF4-FFF2-40B4-BE49-F238E27FC236}">
                  <a16:creationId xmlns:a16="http://schemas.microsoft.com/office/drawing/2014/main" id="{B239FF30-E08C-F8B6-85E8-B420D236C0D2}"/>
                </a:ext>
              </a:extLst>
            </p:cNvPr>
            <p:cNvCxnSpPr/>
            <p:nvPr/>
          </p:nvCxnSpPr>
          <p:spPr>
            <a:xfrm>
              <a:off x="60471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4" name="Connettore 1 249">
              <a:extLst>
                <a:ext uri="{FF2B5EF4-FFF2-40B4-BE49-F238E27FC236}">
                  <a16:creationId xmlns:a16="http://schemas.microsoft.com/office/drawing/2014/main" id="{65AC09C2-6F6B-2C89-D7A3-CB5EA3B2BF82}"/>
                </a:ext>
              </a:extLst>
            </p:cNvPr>
            <p:cNvCxnSpPr/>
            <p:nvPr/>
          </p:nvCxnSpPr>
          <p:spPr>
            <a:xfrm>
              <a:off x="61230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5" name="Connettore 1 250">
              <a:extLst>
                <a:ext uri="{FF2B5EF4-FFF2-40B4-BE49-F238E27FC236}">
                  <a16:creationId xmlns:a16="http://schemas.microsoft.com/office/drawing/2014/main" id="{4DE6406B-2DA7-E138-7F32-FFF199F204A5}"/>
                </a:ext>
              </a:extLst>
            </p:cNvPr>
            <p:cNvCxnSpPr/>
            <p:nvPr/>
          </p:nvCxnSpPr>
          <p:spPr>
            <a:xfrm>
              <a:off x="61990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6" name="Connettore 1 251">
              <a:extLst>
                <a:ext uri="{FF2B5EF4-FFF2-40B4-BE49-F238E27FC236}">
                  <a16:creationId xmlns:a16="http://schemas.microsoft.com/office/drawing/2014/main" id="{20128643-9454-ACEF-B39A-BA20AD7FD1F3}"/>
                </a:ext>
              </a:extLst>
            </p:cNvPr>
            <p:cNvCxnSpPr/>
            <p:nvPr/>
          </p:nvCxnSpPr>
          <p:spPr>
            <a:xfrm>
              <a:off x="62749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Connettore 1 252">
              <a:extLst>
                <a:ext uri="{FF2B5EF4-FFF2-40B4-BE49-F238E27FC236}">
                  <a16:creationId xmlns:a16="http://schemas.microsoft.com/office/drawing/2014/main" id="{EB23A951-D703-9EBA-2FD5-3D047299A085}"/>
                </a:ext>
              </a:extLst>
            </p:cNvPr>
            <p:cNvCxnSpPr/>
            <p:nvPr/>
          </p:nvCxnSpPr>
          <p:spPr>
            <a:xfrm>
              <a:off x="63509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Connettore 1 253">
              <a:extLst>
                <a:ext uri="{FF2B5EF4-FFF2-40B4-BE49-F238E27FC236}">
                  <a16:creationId xmlns:a16="http://schemas.microsoft.com/office/drawing/2014/main" id="{6BABBE2D-ADED-28C9-4B7E-0FF702C28EB7}"/>
                </a:ext>
              </a:extLst>
            </p:cNvPr>
            <p:cNvCxnSpPr/>
            <p:nvPr/>
          </p:nvCxnSpPr>
          <p:spPr>
            <a:xfrm>
              <a:off x="642683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9" name="Connettore 1 254">
              <a:extLst>
                <a:ext uri="{FF2B5EF4-FFF2-40B4-BE49-F238E27FC236}">
                  <a16:creationId xmlns:a16="http://schemas.microsoft.com/office/drawing/2014/main" id="{D9A84F5A-A97B-956F-A7A2-B02ED2466C77}"/>
                </a:ext>
              </a:extLst>
            </p:cNvPr>
            <p:cNvCxnSpPr/>
            <p:nvPr/>
          </p:nvCxnSpPr>
          <p:spPr>
            <a:xfrm>
              <a:off x="65027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0" name="Connettore 1 255">
              <a:extLst>
                <a:ext uri="{FF2B5EF4-FFF2-40B4-BE49-F238E27FC236}">
                  <a16:creationId xmlns:a16="http://schemas.microsoft.com/office/drawing/2014/main" id="{2A3AB671-6ADC-9724-56AA-13A1FEBD5C29}"/>
                </a:ext>
              </a:extLst>
            </p:cNvPr>
            <p:cNvCxnSpPr/>
            <p:nvPr/>
          </p:nvCxnSpPr>
          <p:spPr>
            <a:xfrm>
              <a:off x="65787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1" name="Connettore 1 256">
              <a:extLst>
                <a:ext uri="{FF2B5EF4-FFF2-40B4-BE49-F238E27FC236}">
                  <a16:creationId xmlns:a16="http://schemas.microsoft.com/office/drawing/2014/main" id="{BF3B97F1-0B01-4297-1EF7-EAD3B408E2F1}"/>
                </a:ext>
              </a:extLst>
            </p:cNvPr>
            <p:cNvCxnSpPr/>
            <p:nvPr/>
          </p:nvCxnSpPr>
          <p:spPr>
            <a:xfrm>
              <a:off x="66546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Connettore 1 257">
              <a:extLst>
                <a:ext uri="{FF2B5EF4-FFF2-40B4-BE49-F238E27FC236}">
                  <a16:creationId xmlns:a16="http://schemas.microsoft.com/office/drawing/2014/main" id="{E0A8C0EF-244B-FF9D-F043-0BDD222FBD41}"/>
                </a:ext>
              </a:extLst>
            </p:cNvPr>
            <p:cNvCxnSpPr/>
            <p:nvPr/>
          </p:nvCxnSpPr>
          <p:spPr>
            <a:xfrm>
              <a:off x="67305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Connettore 1 258">
              <a:extLst>
                <a:ext uri="{FF2B5EF4-FFF2-40B4-BE49-F238E27FC236}">
                  <a16:creationId xmlns:a16="http://schemas.microsoft.com/office/drawing/2014/main" id="{08219546-E16F-D8A9-F257-87CDFD36EDD4}"/>
                </a:ext>
              </a:extLst>
            </p:cNvPr>
            <p:cNvCxnSpPr/>
            <p:nvPr/>
          </p:nvCxnSpPr>
          <p:spPr>
            <a:xfrm>
              <a:off x="68065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4" name="Connettore 1 259">
              <a:extLst>
                <a:ext uri="{FF2B5EF4-FFF2-40B4-BE49-F238E27FC236}">
                  <a16:creationId xmlns:a16="http://schemas.microsoft.com/office/drawing/2014/main" id="{0ADD4934-4D5B-C90A-2338-6A72575ED187}"/>
                </a:ext>
              </a:extLst>
            </p:cNvPr>
            <p:cNvCxnSpPr/>
            <p:nvPr/>
          </p:nvCxnSpPr>
          <p:spPr>
            <a:xfrm>
              <a:off x="68824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5" name="Connettore 1 260">
              <a:extLst>
                <a:ext uri="{FF2B5EF4-FFF2-40B4-BE49-F238E27FC236}">
                  <a16:creationId xmlns:a16="http://schemas.microsoft.com/office/drawing/2014/main" id="{20424EDB-E817-F5A4-9ACA-FF2F59E2C395}"/>
                </a:ext>
              </a:extLst>
            </p:cNvPr>
            <p:cNvCxnSpPr/>
            <p:nvPr/>
          </p:nvCxnSpPr>
          <p:spPr>
            <a:xfrm>
              <a:off x="69584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6" name="Connettore 1 261">
              <a:extLst>
                <a:ext uri="{FF2B5EF4-FFF2-40B4-BE49-F238E27FC236}">
                  <a16:creationId xmlns:a16="http://schemas.microsoft.com/office/drawing/2014/main" id="{60C12288-F5D4-5661-91B0-8E0875FFBD9F}"/>
                </a:ext>
              </a:extLst>
            </p:cNvPr>
            <p:cNvCxnSpPr/>
            <p:nvPr/>
          </p:nvCxnSpPr>
          <p:spPr>
            <a:xfrm>
              <a:off x="70343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7" name="Connettore 1 262">
              <a:extLst>
                <a:ext uri="{FF2B5EF4-FFF2-40B4-BE49-F238E27FC236}">
                  <a16:creationId xmlns:a16="http://schemas.microsoft.com/office/drawing/2014/main" id="{02045E5C-46F0-3E5B-7F39-4DE3AEFBEB98}"/>
                </a:ext>
              </a:extLst>
            </p:cNvPr>
            <p:cNvCxnSpPr/>
            <p:nvPr/>
          </p:nvCxnSpPr>
          <p:spPr>
            <a:xfrm>
              <a:off x="711028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8" name="Connettore 1 263">
              <a:extLst>
                <a:ext uri="{FF2B5EF4-FFF2-40B4-BE49-F238E27FC236}">
                  <a16:creationId xmlns:a16="http://schemas.microsoft.com/office/drawing/2014/main" id="{007A3AD9-3903-F367-6C67-042052CA4707}"/>
                </a:ext>
              </a:extLst>
            </p:cNvPr>
            <p:cNvCxnSpPr/>
            <p:nvPr/>
          </p:nvCxnSpPr>
          <p:spPr>
            <a:xfrm>
              <a:off x="71862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9" name="Connettore 1 264">
              <a:extLst>
                <a:ext uri="{FF2B5EF4-FFF2-40B4-BE49-F238E27FC236}">
                  <a16:creationId xmlns:a16="http://schemas.microsoft.com/office/drawing/2014/main" id="{7962B68F-29EA-7EED-6001-16DC367C54C0}"/>
                </a:ext>
              </a:extLst>
            </p:cNvPr>
            <p:cNvCxnSpPr/>
            <p:nvPr/>
          </p:nvCxnSpPr>
          <p:spPr>
            <a:xfrm>
              <a:off x="72621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0" name="Connettore 1 265">
              <a:extLst>
                <a:ext uri="{FF2B5EF4-FFF2-40B4-BE49-F238E27FC236}">
                  <a16:creationId xmlns:a16="http://schemas.microsoft.com/office/drawing/2014/main" id="{7200B50A-0AFD-AFA3-A2C2-9DA5173A8403}"/>
                </a:ext>
              </a:extLst>
            </p:cNvPr>
            <p:cNvCxnSpPr/>
            <p:nvPr/>
          </p:nvCxnSpPr>
          <p:spPr>
            <a:xfrm>
              <a:off x="73380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1" name="Connettore 1 266">
              <a:extLst>
                <a:ext uri="{FF2B5EF4-FFF2-40B4-BE49-F238E27FC236}">
                  <a16:creationId xmlns:a16="http://schemas.microsoft.com/office/drawing/2014/main" id="{E86021E3-BD3C-CD40-594E-4B5E071D846D}"/>
                </a:ext>
              </a:extLst>
            </p:cNvPr>
            <p:cNvCxnSpPr/>
            <p:nvPr/>
          </p:nvCxnSpPr>
          <p:spPr>
            <a:xfrm>
              <a:off x="74140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Connettore 1 267">
              <a:extLst>
                <a:ext uri="{FF2B5EF4-FFF2-40B4-BE49-F238E27FC236}">
                  <a16:creationId xmlns:a16="http://schemas.microsoft.com/office/drawing/2014/main" id="{43E64171-7161-5D99-2E14-BB77067D113E}"/>
                </a:ext>
              </a:extLst>
            </p:cNvPr>
            <p:cNvCxnSpPr/>
            <p:nvPr/>
          </p:nvCxnSpPr>
          <p:spPr>
            <a:xfrm>
              <a:off x="74899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Connettore 1 268">
              <a:extLst>
                <a:ext uri="{FF2B5EF4-FFF2-40B4-BE49-F238E27FC236}">
                  <a16:creationId xmlns:a16="http://schemas.microsoft.com/office/drawing/2014/main" id="{A98FFE1F-B54D-3F1B-5818-0975CC44B582}"/>
                </a:ext>
              </a:extLst>
            </p:cNvPr>
            <p:cNvCxnSpPr/>
            <p:nvPr/>
          </p:nvCxnSpPr>
          <p:spPr>
            <a:xfrm>
              <a:off x="75659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Connettore 1 269">
              <a:extLst>
                <a:ext uri="{FF2B5EF4-FFF2-40B4-BE49-F238E27FC236}">
                  <a16:creationId xmlns:a16="http://schemas.microsoft.com/office/drawing/2014/main" id="{95360402-EF61-A010-22AC-AC38D8C70652}"/>
                </a:ext>
              </a:extLst>
            </p:cNvPr>
            <p:cNvCxnSpPr/>
            <p:nvPr/>
          </p:nvCxnSpPr>
          <p:spPr>
            <a:xfrm>
              <a:off x="76418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5" name="Connettore 1 270">
              <a:extLst>
                <a:ext uri="{FF2B5EF4-FFF2-40B4-BE49-F238E27FC236}">
                  <a16:creationId xmlns:a16="http://schemas.microsoft.com/office/drawing/2014/main" id="{7EF9E174-E577-7780-E126-0B651562AF61}"/>
                </a:ext>
              </a:extLst>
            </p:cNvPr>
            <p:cNvCxnSpPr/>
            <p:nvPr/>
          </p:nvCxnSpPr>
          <p:spPr>
            <a:xfrm>
              <a:off x="77177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6" name="Connettore 1 271">
              <a:extLst>
                <a:ext uri="{FF2B5EF4-FFF2-40B4-BE49-F238E27FC236}">
                  <a16:creationId xmlns:a16="http://schemas.microsoft.com/office/drawing/2014/main" id="{51D1736F-3E5F-83D1-4AC3-A437F93E6188}"/>
                </a:ext>
              </a:extLst>
            </p:cNvPr>
            <p:cNvCxnSpPr/>
            <p:nvPr/>
          </p:nvCxnSpPr>
          <p:spPr>
            <a:xfrm>
              <a:off x="77937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7" name="Connettore 1 272">
              <a:extLst>
                <a:ext uri="{FF2B5EF4-FFF2-40B4-BE49-F238E27FC236}">
                  <a16:creationId xmlns:a16="http://schemas.microsoft.com/office/drawing/2014/main" id="{415DB751-E94F-B990-BB62-A8107159AF0D}"/>
                </a:ext>
              </a:extLst>
            </p:cNvPr>
            <p:cNvCxnSpPr/>
            <p:nvPr/>
          </p:nvCxnSpPr>
          <p:spPr>
            <a:xfrm>
              <a:off x="78696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8" name="Connettore 1 273">
              <a:extLst>
                <a:ext uri="{FF2B5EF4-FFF2-40B4-BE49-F238E27FC236}">
                  <a16:creationId xmlns:a16="http://schemas.microsoft.com/office/drawing/2014/main" id="{C34020C8-077C-E168-F354-63B51732EE1C}"/>
                </a:ext>
              </a:extLst>
            </p:cNvPr>
            <p:cNvCxnSpPr/>
            <p:nvPr/>
          </p:nvCxnSpPr>
          <p:spPr>
            <a:xfrm>
              <a:off x="79456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Connettore 1 274">
              <a:extLst>
                <a:ext uri="{FF2B5EF4-FFF2-40B4-BE49-F238E27FC236}">
                  <a16:creationId xmlns:a16="http://schemas.microsoft.com/office/drawing/2014/main" id="{AAF56A87-C77D-2519-1215-3CD992399AF2}"/>
                </a:ext>
              </a:extLst>
            </p:cNvPr>
            <p:cNvCxnSpPr/>
            <p:nvPr/>
          </p:nvCxnSpPr>
          <p:spPr>
            <a:xfrm>
              <a:off x="80215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Connettore 1 275">
              <a:extLst>
                <a:ext uri="{FF2B5EF4-FFF2-40B4-BE49-F238E27FC236}">
                  <a16:creationId xmlns:a16="http://schemas.microsoft.com/office/drawing/2014/main" id="{5ABE2C81-9C17-19AA-82F3-D8B0CCF87432}"/>
                </a:ext>
              </a:extLst>
            </p:cNvPr>
            <p:cNvCxnSpPr/>
            <p:nvPr/>
          </p:nvCxnSpPr>
          <p:spPr>
            <a:xfrm>
              <a:off x="80974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Connettore 1 276">
              <a:extLst>
                <a:ext uri="{FF2B5EF4-FFF2-40B4-BE49-F238E27FC236}">
                  <a16:creationId xmlns:a16="http://schemas.microsoft.com/office/drawing/2014/main" id="{178BFAF3-1CF3-4874-5643-796222CF565C}"/>
                </a:ext>
              </a:extLst>
            </p:cNvPr>
            <p:cNvCxnSpPr/>
            <p:nvPr/>
          </p:nvCxnSpPr>
          <p:spPr>
            <a:xfrm>
              <a:off x="81734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2" name="Connettore 1 277">
              <a:extLst>
                <a:ext uri="{FF2B5EF4-FFF2-40B4-BE49-F238E27FC236}">
                  <a16:creationId xmlns:a16="http://schemas.microsoft.com/office/drawing/2014/main" id="{79E2F620-CE6A-4297-5325-7869BCF6AA2E}"/>
                </a:ext>
              </a:extLst>
            </p:cNvPr>
            <p:cNvCxnSpPr/>
            <p:nvPr/>
          </p:nvCxnSpPr>
          <p:spPr>
            <a:xfrm>
              <a:off x="82493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3" name="Connettore 1 278">
              <a:extLst>
                <a:ext uri="{FF2B5EF4-FFF2-40B4-BE49-F238E27FC236}">
                  <a16:creationId xmlns:a16="http://schemas.microsoft.com/office/drawing/2014/main" id="{2FD19343-318F-296A-69E4-93CD064147D1}"/>
                </a:ext>
              </a:extLst>
            </p:cNvPr>
            <p:cNvCxnSpPr/>
            <p:nvPr/>
          </p:nvCxnSpPr>
          <p:spPr>
            <a:xfrm>
              <a:off x="832529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4" name="Connettore 1 279">
              <a:extLst>
                <a:ext uri="{FF2B5EF4-FFF2-40B4-BE49-F238E27FC236}">
                  <a16:creationId xmlns:a16="http://schemas.microsoft.com/office/drawing/2014/main" id="{6A14B2EE-8AC8-108A-13E3-382FB8E1491B}"/>
                </a:ext>
              </a:extLst>
            </p:cNvPr>
            <p:cNvCxnSpPr/>
            <p:nvPr/>
          </p:nvCxnSpPr>
          <p:spPr>
            <a:xfrm>
              <a:off x="840123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5" name="Connettore 1 280">
              <a:extLst>
                <a:ext uri="{FF2B5EF4-FFF2-40B4-BE49-F238E27FC236}">
                  <a16:creationId xmlns:a16="http://schemas.microsoft.com/office/drawing/2014/main" id="{B6EE3BFF-7516-24BA-C576-25FE7DCB4CCC}"/>
                </a:ext>
              </a:extLst>
            </p:cNvPr>
            <p:cNvCxnSpPr/>
            <p:nvPr/>
          </p:nvCxnSpPr>
          <p:spPr>
            <a:xfrm>
              <a:off x="84771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6" name="Connettore 1 281">
              <a:extLst>
                <a:ext uri="{FF2B5EF4-FFF2-40B4-BE49-F238E27FC236}">
                  <a16:creationId xmlns:a16="http://schemas.microsoft.com/office/drawing/2014/main" id="{D3387760-256D-BC2B-884A-B2041602D73A}"/>
                </a:ext>
              </a:extLst>
            </p:cNvPr>
            <p:cNvCxnSpPr/>
            <p:nvPr/>
          </p:nvCxnSpPr>
          <p:spPr>
            <a:xfrm>
              <a:off x="85531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7" name="Connettore 1 282">
              <a:extLst>
                <a:ext uri="{FF2B5EF4-FFF2-40B4-BE49-F238E27FC236}">
                  <a16:creationId xmlns:a16="http://schemas.microsoft.com/office/drawing/2014/main" id="{A50BCB6E-625B-76A4-1575-56B3FE8E4F67}"/>
                </a:ext>
              </a:extLst>
            </p:cNvPr>
            <p:cNvCxnSpPr/>
            <p:nvPr/>
          </p:nvCxnSpPr>
          <p:spPr>
            <a:xfrm>
              <a:off x="86290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8" name="Connettore 1 283">
              <a:extLst>
                <a:ext uri="{FF2B5EF4-FFF2-40B4-BE49-F238E27FC236}">
                  <a16:creationId xmlns:a16="http://schemas.microsoft.com/office/drawing/2014/main" id="{4D15E47E-A413-9AE8-9BAC-9B8FCB08B2CA}"/>
                </a:ext>
              </a:extLst>
            </p:cNvPr>
            <p:cNvCxnSpPr/>
            <p:nvPr/>
          </p:nvCxnSpPr>
          <p:spPr>
            <a:xfrm>
              <a:off x="87049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9" name="Connettore 1 284">
              <a:extLst>
                <a:ext uri="{FF2B5EF4-FFF2-40B4-BE49-F238E27FC236}">
                  <a16:creationId xmlns:a16="http://schemas.microsoft.com/office/drawing/2014/main" id="{DA462CBB-1E94-0279-BC0E-CCACA9584CC4}"/>
                </a:ext>
              </a:extLst>
            </p:cNvPr>
            <p:cNvCxnSpPr/>
            <p:nvPr/>
          </p:nvCxnSpPr>
          <p:spPr>
            <a:xfrm>
              <a:off x="87809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0" name="Connettore 1 285">
              <a:extLst>
                <a:ext uri="{FF2B5EF4-FFF2-40B4-BE49-F238E27FC236}">
                  <a16:creationId xmlns:a16="http://schemas.microsoft.com/office/drawing/2014/main" id="{84F59DA4-558F-4DF7-A6B0-BA33942D1F9C}"/>
                </a:ext>
              </a:extLst>
            </p:cNvPr>
            <p:cNvCxnSpPr/>
            <p:nvPr/>
          </p:nvCxnSpPr>
          <p:spPr>
            <a:xfrm>
              <a:off x="88568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1" name="Connettore 1 286">
              <a:extLst>
                <a:ext uri="{FF2B5EF4-FFF2-40B4-BE49-F238E27FC236}">
                  <a16:creationId xmlns:a16="http://schemas.microsoft.com/office/drawing/2014/main" id="{5CBBA127-5BCE-DC85-5C41-DD389A9103BF}"/>
                </a:ext>
              </a:extLst>
            </p:cNvPr>
            <p:cNvCxnSpPr/>
            <p:nvPr/>
          </p:nvCxnSpPr>
          <p:spPr>
            <a:xfrm>
              <a:off x="89328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2" name="Connettore 1 287">
              <a:extLst>
                <a:ext uri="{FF2B5EF4-FFF2-40B4-BE49-F238E27FC236}">
                  <a16:creationId xmlns:a16="http://schemas.microsoft.com/office/drawing/2014/main" id="{77E59746-232D-D51C-5BE3-2E7AFE0F67C6}"/>
                </a:ext>
              </a:extLst>
            </p:cNvPr>
            <p:cNvCxnSpPr/>
            <p:nvPr/>
          </p:nvCxnSpPr>
          <p:spPr>
            <a:xfrm>
              <a:off x="900874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3" name="Connettore 1 288">
              <a:extLst>
                <a:ext uri="{FF2B5EF4-FFF2-40B4-BE49-F238E27FC236}">
                  <a16:creationId xmlns:a16="http://schemas.microsoft.com/office/drawing/2014/main" id="{711170F9-A244-D48B-335F-DE9839D0A353}"/>
                </a:ext>
              </a:extLst>
            </p:cNvPr>
            <p:cNvCxnSpPr/>
            <p:nvPr/>
          </p:nvCxnSpPr>
          <p:spPr>
            <a:xfrm>
              <a:off x="90846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124" name="Titolo 1">
            <a:extLst>
              <a:ext uri="{FF2B5EF4-FFF2-40B4-BE49-F238E27FC236}">
                <a16:creationId xmlns:a16="http://schemas.microsoft.com/office/drawing/2014/main" id="{DCC6FB87-5169-6B4C-40B3-55FFE4C440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1533" y="4149720"/>
            <a:ext cx="7772400" cy="968377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125" name="Sottotitolo 2">
            <a:extLst>
              <a:ext uri="{FF2B5EF4-FFF2-40B4-BE49-F238E27FC236}">
                <a16:creationId xmlns:a16="http://schemas.microsoft.com/office/drawing/2014/main" id="{E9BD646E-1CE1-E4C5-5A6E-88E89B377A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1533" y="5260972"/>
            <a:ext cx="7772400" cy="133349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6711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2">
            <a:extLst>
              <a:ext uri="{FF2B5EF4-FFF2-40B4-BE49-F238E27FC236}">
                <a16:creationId xmlns:a16="http://schemas.microsoft.com/office/drawing/2014/main" id="{FE0F86F6-FCD1-22D4-E537-3720D5A9E3A2}"/>
              </a:ext>
            </a:extLst>
          </p:cNvPr>
          <p:cNvSpPr/>
          <p:nvPr/>
        </p:nvSpPr>
        <p:spPr>
          <a:xfrm>
            <a:off x="0" y="0"/>
            <a:ext cx="9144000" cy="1269900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337FA8A6-8764-AC48-EDD2-F7442593842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043E2AF-175A-B787-CA19-A45EECC271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23728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ttangolo 128">
            <a:extLst>
              <a:ext uri="{FF2B5EF4-FFF2-40B4-BE49-F238E27FC236}">
                <a16:creationId xmlns:a16="http://schemas.microsoft.com/office/drawing/2014/main" id="{17781FAB-DEF2-8007-26FF-6D27A8EC51E1}"/>
              </a:ext>
            </a:extLst>
          </p:cNvPr>
          <p:cNvSpPr/>
          <p:nvPr/>
        </p:nvSpPr>
        <p:spPr>
          <a:xfrm>
            <a:off x="0" y="6126159"/>
            <a:ext cx="9144000" cy="731840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129">
            <a:extLst>
              <a:ext uri="{FF2B5EF4-FFF2-40B4-BE49-F238E27FC236}">
                <a16:creationId xmlns:a16="http://schemas.microsoft.com/office/drawing/2014/main" id="{796203C4-B1FE-CABF-6F4C-09B72C0516C0}"/>
              </a:ext>
            </a:extLst>
          </p:cNvPr>
          <p:cNvSpPr txBox="1"/>
          <p:nvPr/>
        </p:nvSpPr>
        <p:spPr>
          <a:xfrm>
            <a:off x="157779" y="6363501"/>
            <a:ext cx="3069174" cy="27699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200" b="1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Nome Cognome, assoc.prof. ABC Dept.</a:t>
            </a:r>
          </a:p>
        </p:txBody>
      </p:sp>
      <p:grpSp>
        <p:nvGrpSpPr>
          <p:cNvPr id="7" name="Gruppo 131">
            <a:extLst>
              <a:ext uri="{FF2B5EF4-FFF2-40B4-BE49-F238E27FC236}">
                <a16:creationId xmlns:a16="http://schemas.microsoft.com/office/drawing/2014/main" id="{AFC1092D-400F-E8B6-C6A2-EB2ED9374105}"/>
              </a:ext>
            </a:extLst>
          </p:cNvPr>
          <p:cNvGrpSpPr/>
          <p:nvPr/>
        </p:nvGrpSpPr>
        <p:grpSpPr>
          <a:xfrm>
            <a:off x="48006" y="1089900"/>
            <a:ext cx="9036649" cy="180000"/>
            <a:chOff x="48006" y="1089900"/>
            <a:chExt cx="9036649" cy="180000"/>
          </a:xfrm>
        </p:grpSpPr>
        <p:cxnSp>
          <p:nvCxnSpPr>
            <p:cNvPr id="8" name="Connettore 1 132">
              <a:extLst>
                <a:ext uri="{FF2B5EF4-FFF2-40B4-BE49-F238E27FC236}">
                  <a16:creationId xmlns:a16="http://schemas.microsoft.com/office/drawing/2014/main" id="{4DEB9C7E-6CD3-D786-02EC-EBD0F8074AC2}"/>
                </a:ext>
              </a:extLst>
            </p:cNvPr>
            <p:cNvCxnSpPr/>
            <p:nvPr/>
          </p:nvCxnSpPr>
          <p:spPr>
            <a:xfrm>
              <a:off x="4800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" name="Connettore 1 133">
              <a:extLst>
                <a:ext uri="{FF2B5EF4-FFF2-40B4-BE49-F238E27FC236}">
                  <a16:creationId xmlns:a16="http://schemas.microsoft.com/office/drawing/2014/main" id="{1C3D3818-EB9B-4954-07CA-E45E0E303790}"/>
                </a:ext>
              </a:extLst>
            </p:cNvPr>
            <p:cNvCxnSpPr/>
            <p:nvPr/>
          </p:nvCxnSpPr>
          <p:spPr>
            <a:xfrm>
              <a:off x="1239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" name="Connettore 1 134">
              <a:extLst>
                <a:ext uri="{FF2B5EF4-FFF2-40B4-BE49-F238E27FC236}">
                  <a16:creationId xmlns:a16="http://schemas.microsoft.com/office/drawing/2014/main" id="{44D6DD85-58F5-29C0-97BA-BA5CA8E546EB}"/>
                </a:ext>
              </a:extLst>
            </p:cNvPr>
            <p:cNvCxnSpPr/>
            <p:nvPr/>
          </p:nvCxnSpPr>
          <p:spPr>
            <a:xfrm>
              <a:off x="1998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" name="Connettore 1 135">
              <a:extLst>
                <a:ext uri="{FF2B5EF4-FFF2-40B4-BE49-F238E27FC236}">
                  <a16:creationId xmlns:a16="http://schemas.microsoft.com/office/drawing/2014/main" id="{03BEFE47-A2F4-693F-F096-C38DAB25DCF2}"/>
                </a:ext>
              </a:extLst>
            </p:cNvPr>
            <p:cNvCxnSpPr/>
            <p:nvPr/>
          </p:nvCxnSpPr>
          <p:spPr>
            <a:xfrm>
              <a:off x="2758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" name="Connettore 1 136">
              <a:extLst>
                <a:ext uri="{FF2B5EF4-FFF2-40B4-BE49-F238E27FC236}">
                  <a16:creationId xmlns:a16="http://schemas.microsoft.com/office/drawing/2014/main" id="{FB1EDC97-58E9-F21E-26B2-2C81380A4C8E}"/>
                </a:ext>
              </a:extLst>
            </p:cNvPr>
            <p:cNvCxnSpPr/>
            <p:nvPr/>
          </p:nvCxnSpPr>
          <p:spPr>
            <a:xfrm>
              <a:off x="3517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3" name="Connettore 1 137">
              <a:extLst>
                <a:ext uri="{FF2B5EF4-FFF2-40B4-BE49-F238E27FC236}">
                  <a16:creationId xmlns:a16="http://schemas.microsoft.com/office/drawing/2014/main" id="{E0971DA1-96FA-0341-5BF4-3B77B3DCF2D2}"/>
                </a:ext>
              </a:extLst>
            </p:cNvPr>
            <p:cNvCxnSpPr/>
            <p:nvPr/>
          </p:nvCxnSpPr>
          <p:spPr>
            <a:xfrm>
              <a:off x="4277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4" name="Connettore 1 138">
              <a:extLst>
                <a:ext uri="{FF2B5EF4-FFF2-40B4-BE49-F238E27FC236}">
                  <a16:creationId xmlns:a16="http://schemas.microsoft.com/office/drawing/2014/main" id="{C8888437-40A5-0C23-3D9A-A2A101E34E50}"/>
                </a:ext>
              </a:extLst>
            </p:cNvPr>
            <p:cNvCxnSpPr/>
            <p:nvPr/>
          </p:nvCxnSpPr>
          <p:spPr>
            <a:xfrm>
              <a:off x="5036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5" name="Connettore 1 139">
              <a:extLst>
                <a:ext uri="{FF2B5EF4-FFF2-40B4-BE49-F238E27FC236}">
                  <a16:creationId xmlns:a16="http://schemas.microsoft.com/office/drawing/2014/main" id="{2D3AA51B-9628-2597-A2BE-8F62B2147D6C}"/>
                </a:ext>
              </a:extLst>
            </p:cNvPr>
            <p:cNvCxnSpPr/>
            <p:nvPr/>
          </p:nvCxnSpPr>
          <p:spPr>
            <a:xfrm>
              <a:off x="57957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6" name="Connettore 1 140">
              <a:extLst>
                <a:ext uri="{FF2B5EF4-FFF2-40B4-BE49-F238E27FC236}">
                  <a16:creationId xmlns:a16="http://schemas.microsoft.com/office/drawing/2014/main" id="{3B1EFECF-72DA-59E1-3C95-4B1A94CE5AE8}"/>
                </a:ext>
              </a:extLst>
            </p:cNvPr>
            <p:cNvCxnSpPr/>
            <p:nvPr/>
          </p:nvCxnSpPr>
          <p:spPr>
            <a:xfrm>
              <a:off x="65551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7" name="Connettore 1 141">
              <a:extLst>
                <a:ext uri="{FF2B5EF4-FFF2-40B4-BE49-F238E27FC236}">
                  <a16:creationId xmlns:a16="http://schemas.microsoft.com/office/drawing/2014/main" id="{7C93ABC4-5B85-6D3F-B3A5-13655E9AA725}"/>
                </a:ext>
              </a:extLst>
            </p:cNvPr>
            <p:cNvCxnSpPr/>
            <p:nvPr/>
          </p:nvCxnSpPr>
          <p:spPr>
            <a:xfrm>
              <a:off x="7314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8" name="Connettore 1 142">
              <a:extLst>
                <a:ext uri="{FF2B5EF4-FFF2-40B4-BE49-F238E27FC236}">
                  <a16:creationId xmlns:a16="http://schemas.microsoft.com/office/drawing/2014/main" id="{71316741-B15E-F1F0-9D20-A91C657981FD}"/>
                </a:ext>
              </a:extLst>
            </p:cNvPr>
            <p:cNvCxnSpPr/>
            <p:nvPr/>
          </p:nvCxnSpPr>
          <p:spPr>
            <a:xfrm>
              <a:off x="8073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9" name="Connettore 1 143">
              <a:extLst>
                <a:ext uri="{FF2B5EF4-FFF2-40B4-BE49-F238E27FC236}">
                  <a16:creationId xmlns:a16="http://schemas.microsoft.com/office/drawing/2014/main" id="{A75D8A85-4628-68C8-9E11-BA0794C32314}"/>
                </a:ext>
              </a:extLst>
            </p:cNvPr>
            <p:cNvCxnSpPr/>
            <p:nvPr/>
          </p:nvCxnSpPr>
          <p:spPr>
            <a:xfrm>
              <a:off x="8833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0" name="Connettore 1 144">
              <a:extLst>
                <a:ext uri="{FF2B5EF4-FFF2-40B4-BE49-F238E27FC236}">
                  <a16:creationId xmlns:a16="http://schemas.microsoft.com/office/drawing/2014/main" id="{4F8207A4-C004-DD1D-0010-DDEBB0DE53BD}"/>
                </a:ext>
              </a:extLst>
            </p:cNvPr>
            <p:cNvCxnSpPr/>
            <p:nvPr/>
          </p:nvCxnSpPr>
          <p:spPr>
            <a:xfrm>
              <a:off x="9592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1" name="Connettore 1 145">
              <a:extLst>
                <a:ext uri="{FF2B5EF4-FFF2-40B4-BE49-F238E27FC236}">
                  <a16:creationId xmlns:a16="http://schemas.microsoft.com/office/drawing/2014/main" id="{A5B7A054-6DF3-23EB-0226-8F27969C4856}"/>
                </a:ext>
              </a:extLst>
            </p:cNvPr>
            <p:cNvCxnSpPr/>
            <p:nvPr/>
          </p:nvCxnSpPr>
          <p:spPr>
            <a:xfrm>
              <a:off x="10352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2" name="Connettore 1 146">
              <a:extLst>
                <a:ext uri="{FF2B5EF4-FFF2-40B4-BE49-F238E27FC236}">
                  <a16:creationId xmlns:a16="http://schemas.microsoft.com/office/drawing/2014/main" id="{9F693B61-4648-E415-A669-5956C930A480}"/>
                </a:ext>
              </a:extLst>
            </p:cNvPr>
            <p:cNvCxnSpPr/>
            <p:nvPr/>
          </p:nvCxnSpPr>
          <p:spPr>
            <a:xfrm>
              <a:off x="11111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3" name="Connettore 1 147">
              <a:extLst>
                <a:ext uri="{FF2B5EF4-FFF2-40B4-BE49-F238E27FC236}">
                  <a16:creationId xmlns:a16="http://schemas.microsoft.com/office/drawing/2014/main" id="{C4CFC177-A040-91A1-DB36-AA01AF5432D2}"/>
                </a:ext>
              </a:extLst>
            </p:cNvPr>
            <p:cNvCxnSpPr/>
            <p:nvPr/>
          </p:nvCxnSpPr>
          <p:spPr>
            <a:xfrm>
              <a:off x="11870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4" name="Connettore 1 148">
              <a:extLst>
                <a:ext uri="{FF2B5EF4-FFF2-40B4-BE49-F238E27FC236}">
                  <a16:creationId xmlns:a16="http://schemas.microsoft.com/office/drawing/2014/main" id="{7B0F842F-286D-4D96-6CF2-0662E4C2359D}"/>
                </a:ext>
              </a:extLst>
            </p:cNvPr>
            <p:cNvCxnSpPr/>
            <p:nvPr/>
          </p:nvCxnSpPr>
          <p:spPr>
            <a:xfrm>
              <a:off x="126302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5" name="Connettore 1 149">
              <a:extLst>
                <a:ext uri="{FF2B5EF4-FFF2-40B4-BE49-F238E27FC236}">
                  <a16:creationId xmlns:a16="http://schemas.microsoft.com/office/drawing/2014/main" id="{FFE3E839-FD66-AD34-FBA2-FA290EEBD617}"/>
                </a:ext>
              </a:extLst>
            </p:cNvPr>
            <p:cNvCxnSpPr/>
            <p:nvPr/>
          </p:nvCxnSpPr>
          <p:spPr>
            <a:xfrm>
              <a:off x="13389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Connettore 1 150">
              <a:extLst>
                <a:ext uri="{FF2B5EF4-FFF2-40B4-BE49-F238E27FC236}">
                  <a16:creationId xmlns:a16="http://schemas.microsoft.com/office/drawing/2014/main" id="{03F545D9-6092-12EE-D725-270565FAF8E7}"/>
                </a:ext>
              </a:extLst>
            </p:cNvPr>
            <p:cNvCxnSpPr/>
            <p:nvPr/>
          </p:nvCxnSpPr>
          <p:spPr>
            <a:xfrm>
              <a:off x="14148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Connettore 1 151">
              <a:extLst>
                <a:ext uri="{FF2B5EF4-FFF2-40B4-BE49-F238E27FC236}">
                  <a16:creationId xmlns:a16="http://schemas.microsoft.com/office/drawing/2014/main" id="{D8887C74-9F6D-05D3-4553-1B4442F2CB41}"/>
                </a:ext>
              </a:extLst>
            </p:cNvPr>
            <p:cNvCxnSpPr/>
            <p:nvPr/>
          </p:nvCxnSpPr>
          <p:spPr>
            <a:xfrm>
              <a:off x="14908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8" name="Connettore 1 152">
              <a:extLst>
                <a:ext uri="{FF2B5EF4-FFF2-40B4-BE49-F238E27FC236}">
                  <a16:creationId xmlns:a16="http://schemas.microsoft.com/office/drawing/2014/main" id="{6E8216CF-6AD1-FC25-B3B3-C6BAE0C4ABC9}"/>
                </a:ext>
              </a:extLst>
            </p:cNvPr>
            <p:cNvCxnSpPr/>
            <p:nvPr/>
          </p:nvCxnSpPr>
          <p:spPr>
            <a:xfrm>
              <a:off x="15667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9" name="Connettore 1 153">
              <a:extLst>
                <a:ext uri="{FF2B5EF4-FFF2-40B4-BE49-F238E27FC236}">
                  <a16:creationId xmlns:a16="http://schemas.microsoft.com/office/drawing/2014/main" id="{A3069E7F-99CC-84EE-3F2F-7CF8E66BE031}"/>
                </a:ext>
              </a:extLst>
            </p:cNvPr>
            <p:cNvCxnSpPr/>
            <p:nvPr/>
          </p:nvCxnSpPr>
          <p:spPr>
            <a:xfrm>
              <a:off x="16427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0" name="Connettore 1 154">
              <a:extLst>
                <a:ext uri="{FF2B5EF4-FFF2-40B4-BE49-F238E27FC236}">
                  <a16:creationId xmlns:a16="http://schemas.microsoft.com/office/drawing/2014/main" id="{3C7AFE56-5ADC-6A5F-2564-49EA23BD32A0}"/>
                </a:ext>
              </a:extLst>
            </p:cNvPr>
            <p:cNvCxnSpPr/>
            <p:nvPr/>
          </p:nvCxnSpPr>
          <p:spPr>
            <a:xfrm>
              <a:off x="17186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1" name="Connettore 1 155">
              <a:extLst>
                <a:ext uri="{FF2B5EF4-FFF2-40B4-BE49-F238E27FC236}">
                  <a16:creationId xmlns:a16="http://schemas.microsoft.com/office/drawing/2014/main" id="{5B9D40C3-3DAE-1A8D-01BD-6B816A29B758}"/>
                </a:ext>
              </a:extLst>
            </p:cNvPr>
            <p:cNvCxnSpPr/>
            <p:nvPr/>
          </p:nvCxnSpPr>
          <p:spPr>
            <a:xfrm>
              <a:off x="17945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Connettore 1 156">
              <a:extLst>
                <a:ext uri="{FF2B5EF4-FFF2-40B4-BE49-F238E27FC236}">
                  <a16:creationId xmlns:a16="http://schemas.microsoft.com/office/drawing/2014/main" id="{DC3B2CFF-091C-E773-91E8-725DD0D94850}"/>
                </a:ext>
              </a:extLst>
            </p:cNvPr>
            <p:cNvCxnSpPr/>
            <p:nvPr/>
          </p:nvCxnSpPr>
          <p:spPr>
            <a:xfrm>
              <a:off x="18705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Connettore 1 157">
              <a:extLst>
                <a:ext uri="{FF2B5EF4-FFF2-40B4-BE49-F238E27FC236}">
                  <a16:creationId xmlns:a16="http://schemas.microsoft.com/office/drawing/2014/main" id="{F3BC721C-C96B-19C4-27B0-1FD0C0750523}"/>
                </a:ext>
              </a:extLst>
            </p:cNvPr>
            <p:cNvCxnSpPr/>
            <p:nvPr/>
          </p:nvCxnSpPr>
          <p:spPr>
            <a:xfrm>
              <a:off x="19464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4" name="Connettore 1 158">
              <a:extLst>
                <a:ext uri="{FF2B5EF4-FFF2-40B4-BE49-F238E27FC236}">
                  <a16:creationId xmlns:a16="http://schemas.microsoft.com/office/drawing/2014/main" id="{0EB63F53-05F2-BCEF-E1F8-E62D14AD7F53}"/>
                </a:ext>
              </a:extLst>
            </p:cNvPr>
            <p:cNvCxnSpPr/>
            <p:nvPr/>
          </p:nvCxnSpPr>
          <p:spPr>
            <a:xfrm>
              <a:off x="20224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5" name="Connettore 1 159">
              <a:extLst>
                <a:ext uri="{FF2B5EF4-FFF2-40B4-BE49-F238E27FC236}">
                  <a16:creationId xmlns:a16="http://schemas.microsoft.com/office/drawing/2014/main" id="{0D6C34DC-B296-79D9-5C2D-919E4828544E}"/>
                </a:ext>
              </a:extLst>
            </p:cNvPr>
            <p:cNvCxnSpPr/>
            <p:nvPr/>
          </p:nvCxnSpPr>
          <p:spPr>
            <a:xfrm>
              <a:off x="20983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6" name="Connettore 1 160">
              <a:extLst>
                <a:ext uri="{FF2B5EF4-FFF2-40B4-BE49-F238E27FC236}">
                  <a16:creationId xmlns:a16="http://schemas.microsoft.com/office/drawing/2014/main" id="{B35891C8-E910-BFE5-9536-180BFB59FAE9}"/>
                </a:ext>
              </a:extLst>
            </p:cNvPr>
            <p:cNvCxnSpPr/>
            <p:nvPr/>
          </p:nvCxnSpPr>
          <p:spPr>
            <a:xfrm>
              <a:off x="21742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7" name="Connettore 1 161">
              <a:extLst>
                <a:ext uri="{FF2B5EF4-FFF2-40B4-BE49-F238E27FC236}">
                  <a16:creationId xmlns:a16="http://schemas.microsoft.com/office/drawing/2014/main" id="{BD6B010C-72B9-9545-F0CE-49662D23EF86}"/>
                </a:ext>
              </a:extLst>
            </p:cNvPr>
            <p:cNvCxnSpPr/>
            <p:nvPr/>
          </p:nvCxnSpPr>
          <p:spPr>
            <a:xfrm>
              <a:off x="22502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8" name="Connettore 1 162">
              <a:extLst>
                <a:ext uri="{FF2B5EF4-FFF2-40B4-BE49-F238E27FC236}">
                  <a16:creationId xmlns:a16="http://schemas.microsoft.com/office/drawing/2014/main" id="{65C4BFCD-0A0A-BD12-6B5B-2CA4674FD178}"/>
                </a:ext>
              </a:extLst>
            </p:cNvPr>
            <p:cNvCxnSpPr/>
            <p:nvPr/>
          </p:nvCxnSpPr>
          <p:spPr>
            <a:xfrm>
              <a:off x="23261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9" name="Connettore 1 163">
              <a:extLst>
                <a:ext uri="{FF2B5EF4-FFF2-40B4-BE49-F238E27FC236}">
                  <a16:creationId xmlns:a16="http://schemas.microsoft.com/office/drawing/2014/main" id="{2BB61946-1F85-4BFB-73CC-A41DC22DD60A}"/>
                </a:ext>
              </a:extLst>
            </p:cNvPr>
            <p:cNvCxnSpPr/>
            <p:nvPr/>
          </p:nvCxnSpPr>
          <p:spPr>
            <a:xfrm>
              <a:off x="24021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0" name="Connettore 1 164">
              <a:extLst>
                <a:ext uri="{FF2B5EF4-FFF2-40B4-BE49-F238E27FC236}">
                  <a16:creationId xmlns:a16="http://schemas.microsoft.com/office/drawing/2014/main" id="{F819DFA1-54A2-2D1E-A583-1B2DE04E5DF9}"/>
                </a:ext>
              </a:extLst>
            </p:cNvPr>
            <p:cNvCxnSpPr/>
            <p:nvPr/>
          </p:nvCxnSpPr>
          <p:spPr>
            <a:xfrm>
              <a:off x="24780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1" name="Connettore 1 165">
              <a:extLst>
                <a:ext uri="{FF2B5EF4-FFF2-40B4-BE49-F238E27FC236}">
                  <a16:creationId xmlns:a16="http://schemas.microsoft.com/office/drawing/2014/main" id="{DC3D6818-92D5-5021-9AC8-643AB3BA007F}"/>
                </a:ext>
              </a:extLst>
            </p:cNvPr>
            <p:cNvCxnSpPr/>
            <p:nvPr/>
          </p:nvCxnSpPr>
          <p:spPr>
            <a:xfrm>
              <a:off x="255397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2" name="Connettore 1 166">
              <a:extLst>
                <a:ext uri="{FF2B5EF4-FFF2-40B4-BE49-F238E27FC236}">
                  <a16:creationId xmlns:a16="http://schemas.microsoft.com/office/drawing/2014/main" id="{91068046-D989-D16E-9FA3-1159E22769E2}"/>
                </a:ext>
              </a:extLst>
            </p:cNvPr>
            <p:cNvCxnSpPr/>
            <p:nvPr/>
          </p:nvCxnSpPr>
          <p:spPr>
            <a:xfrm>
              <a:off x="26299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3" name="Connettore 1 167">
              <a:extLst>
                <a:ext uri="{FF2B5EF4-FFF2-40B4-BE49-F238E27FC236}">
                  <a16:creationId xmlns:a16="http://schemas.microsoft.com/office/drawing/2014/main" id="{3067498B-30AC-62BF-8079-DF351A6EBB54}"/>
                </a:ext>
              </a:extLst>
            </p:cNvPr>
            <p:cNvCxnSpPr/>
            <p:nvPr/>
          </p:nvCxnSpPr>
          <p:spPr>
            <a:xfrm>
              <a:off x="27058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Connettore 1 168">
              <a:extLst>
                <a:ext uri="{FF2B5EF4-FFF2-40B4-BE49-F238E27FC236}">
                  <a16:creationId xmlns:a16="http://schemas.microsoft.com/office/drawing/2014/main" id="{CE865138-92E1-4771-2BC8-BA16F6B93D25}"/>
                </a:ext>
              </a:extLst>
            </p:cNvPr>
            <p:cNvCxnSpPr/>
            <p:nvPr/>
          </p:nvCxnSpPr>
          <p:spPr>
            <a:xfrm>
              <a:off x="27817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5" name="Connettore 1 169">
              <a:extLst>
                <a:ext uri="{FF2B5EF4-FFF2-40B4-BE49-F238E27FC236}">
                  <a16:creationId xmlns:a16="http://schemas.microsoft.com/office/drawing/2014/main" id="{9538BA83-3555-0CE4-A0CA-71A76C4B6AAF}"/>
                </a:ext>
              </a:extLst>
            </p:cNvPr>
            <p:cNvCxnSpPr/>
            <p:nvPr/>
          </p:nvCxnSpPr>
          <p:spPr>
            <a:xfrm>
              <a:off x="28577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6" name="Connettore 1 170">
              <a:extLst>
                <a:ext uri="{FF2B5EF4-FFF2-40B4-BE49-F238E27FC236}">
                  <a16:creationId xmlns:a16="http://schemas.microsoft.com/office/drawing/2014/main" id="{B9D17744-2ACA-2D8A-4FB0-3E4CAA40E935}"/>
                </a:ext>
              </a:extLst>
            </p:cNvPr>
            <p:cNvCxnSpPr/>
            <p:nvPr/>
          </p:nvCxnSpPr>
          <p:spPr>
            <a:xfrm>
              <a:off x="29336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7" name="Connettore 1 171">
              <a:extLst>
                <a:ext uri="{FF2B5EF4-FFF2-40B4-BE49-F238E27FC236}">
                  <a16:creationId xmlns:a16="http://schemas.microsoft.com/office/drawing/2014/main" id="{1E2BB198-8D91-6B02-FEDD-9EE0ED00C07C}"/>
                </a:ext>
              </a:extLst>
            </p:cNvPr>
            <p:cNvCxnSpPr/>
            <p:nvPr/>
          </p:nvCxnSpPr>
          <p:spPr>
            <a:xfrm>
              <a:off x="30096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8" name="Connettore 1 172">
              <a:extLst>
                <a:ext uri="{FF2B5EF4-FFF2-40B4-BE49-F238E27FC236}">
                  <a16:creationId xmlns:a16="http://schemas.microsoft.com/office/drawing/2014/main" id="{AD51BF56-4FAD-A2A4-479B-DD09750C3145}"/>
                </a:ext>
              </a:extLst>
            </p:cNvPr>
            <p:cNvCxnSpPr/>
            <p:nvPr/>
          </p:nvCxnSpPr>
          <p:spPr>
            <a:xfrm>
              <a:off x="30855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9" name="Connettore 1 173">
              <a:extLst>
                <a:ext uri="{FF2B5EF4-FFF2-40B4-BE49-F238E27FC236}">
                  <a16:creationId xmlns:a16="http://schemas.microsoft.com/office/drawing/2014/main" id="{AE8B12DC-2A5D-9D0E-F315-01718687E71C}"/>
                </a:ext>
              </a:extLst>
            </p:cNvPr>
            <p:cNvCxnSpPr/>
            <p:nvPr/>
          </p:nvCxnSpPr>
          <p:spPr>
            <a:xfrm>
              <a:off x="31614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0" name="Connettore 1 174">
              <a:extLst>
                <a:ext uri="{FF2B5EF4-FFF2-40B4-BE49-F238E27FC236}">
                  <a16:creationId xmlns:a16="http://schemas.microsoft.com/office/drawing/2014/main" id="{7544DF2B-B8BD-8FA3-934A-C8203BCBBD7E}"/>
                </a:ext>
              </a:extLst>
            </p:cNvPr>
            <p:cNvCxnSpPr/>
            <p:nvPr/>
          </p:nvCxnSpPr>
          <p:spPr>
            <a:xfrm>
              <a:off x="323742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1" name="Connettore 1 175">
              <a:extLst>
                <a:ext uri="{FF2B5EF4-FFF2-40B4-BE49-F238E27FC236}">
                  <a16:creationId xmlns:a16="http://schemas.microsoft.com/office/drawing/2014/main" id="{8715F341-CBFE-507F-B82D-0302CEB7C1C3}"/>
                </a:ext>
              </a:extLst>
            </p:cNvPr>
            <p:cNvCxnSpPr/>
            <p:nvPr/>
          </p:nvCxnSpPr>
          <p:spPr>
            <a:xfrm>
              <a:off x="33133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2" name="Connettore 1 176">
              <a:extLst>
                <a:ext uri="{FF2B5EF4-FFF2-40B4-BE49-F238E27FC236}">
                  <a16:creationId xmlns:a16="http://schemas.microsoft.com/office/drawing/2014/main" id="{BAD5D066-3EB8-4C9D-BBEF-CB18095FE0DA}"/>
                </a:ext>
              </a:extLst>
            </p:cNvPr>
            <p:cNvCxnSpPr/>
            <p:nvPr/>
          </p:nvCxnSpPr>
          <p:spPr>
            <a:xfrm>
              <a:off x="33892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3" name="Connettore 1 177">
              <a:extLst>
                <a:ext uri="{FF2B5EF4-FFF2-40B4-BE49-F238E27FC236}">
                  <a16:creationId xmlns:a16="http://schemas.microsoft.com/office/drawing/2014/main" id="{ABB0826E-B3A1-0390-D4C5-74F1C6EC9A92}"/>
                </a:ext>
              </a:extLst>
            </p:cNvPr>
            <p:cNvCxnSpPr/>
            <p:nvPr/>
          </p:nvCxnSpPr>
          <p:spPr>
            <a:xfrm>
              <a:off x="34652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4" name="Connettore 1 178">
              <a:extLst>
                <a:ext uri="{FF2B5EF4-FFF2-40B4-BE49-F238E27FC236}">
                  <a16:creationId xmlns:a16="http://schemas.microsoft.com/office/drawing/2014/main" id="{450D3E20-2153-405D-57A2-588C9AA11F25}"/>
                </a:ext>
              </a:extLst>
            </p:cNvPr>
            <p:cNvCxnSpPr/>
            <p:nvPr/>
          </p:nvCxnSpPr>
          <p:spPr>
            <a:xfrm>
              <a:off x="35411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5" name="Connettore 1 179">
              <a:extLst>
                <a:ext uri="{FF2B5EF4-FFF2-40B4-BE49-F238E27FC236}">
                  <a16:creationId xmlns:a16="http://schemas.microsoft.com/office/drawing/2014/main" id="{7FC5E71D-57BE-A8F3-6E25-33A4FABD49FB}"/>
                </a:ext>
              </a:extLst>
            </p:cNvPr>
            <p:cNvCxnSpPr/>
            <p:nvPr/>
          </p:nvCxnSpPr>
          <p:spPr>
            <a:xfrm>
              <a:off x="36171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6" name="Connettore 1 180">
              <a:extLst>
                <a:ext uri="{FF2B5EF4-FFF2-40B4-BE49-F238E27FC236}">
                  <a16:creationId xmlns:a16="http://schemas.microsoft.com/office/drawing/2014/main" id="{F64C4D24-7F6C-A8C9-4312-630170F84D57}"/>
                </a:ext>
              </a:extLst>
            </p:cNvPr>
            <p:cNvCxnSpPr/>
            <p:nvPr/>
          </p:nvCxnSpPr>
          <p:spPr>
            <a:xfrm>
              <a:off x="36930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7" name="Connettore 1 181">
              <a:extLst>
                <a:ext uri="{FF2B5EF4-FFF2-40B4-BE49-F238E27FC236}">
                  <a16:creationId xmlns:a16="http://schemas.microsoft.com/office/drawing/2014/main" id="{21097DF2-02B8-E1B6-B386-43E782F82549}"/>
                </a:ext>
              </a:extLst>
            </p:cNvPr>
            <p:cNvCxnSpPr/>
            <p:nvPr/>
          </p:nvCxnSpPr>
          <p:spPr>
            <a:xfrm>
              <a:off x="37689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8" name="Connettore 1 182">
              <a:extLst>
                <a:ext uri="{FF2B5EF4-FFF2-40B4-BE49-F238E27FC236}">
                  <a16:creationId xmlns:a16="http://schemas.microsoft.com/office/drawing/2014/main" id="{06341BD0-F84A-4C5A-0BDF-A0B67ED6D7AC}"/>
                </a:ext>
              </a:extLst>
            </p:cNvPr>
            <p:cNvCxnSpPr/>
            <p:nvPr/>
          </p:nvCxnSpPr>
          <p:spPr>
            <a:xfrm>
              <a:off x="38449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9" name="Connettore 1 183">
              <a:extLst>
                <a:ext uri="{FF2B5EF4-FFF2-40B4-BE49-F238E27FC236}">
                  <a16:creationId xmlns:a16="http://schemas.microsoft.com/office/drawing/2014/main" id="{4C999E2B-7E6A-0A70-D09B-8E29C484E2E1}"/>
                </a:ext>
              </a:extLst>
            </p:cNvPr>
            <p:cNvCxnSpPr/>
            <p:nvPr/>
          </p:nvCxnSpPr>
          <p:spPr>
            <a:xfrm>
              <a:off x="39208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0" name="Connettore 1 184">
              <a:extLst>
                <a:ext uri="{FF2B5EF4-FFF2-40B4-BE49-F238E27FC236}">
                  <a16:creationId xmlns:a16="http://schemas.microsoft.com/office/drawing/2014/main" id="{60981D7B-3FB2-6F1B-67BD-5ACA1B3863A3}"/>
                </a:ext>
              </a:extLst>
            </p:cNvPr>
            <p:cNvCxnSpPr/>
            <p:nvPr/>
          </p:nvCxnSpPr>
          <p:spPr>
            <a:xfrm>
              <a:off x="39968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1" name="Connettore 1 185">
              <a:extLst>
                <a:ext uri="{FF2B5EF4-FFF2-40B4-BE49-F238E27FC236}">
                  <a16:creationId xmlns:a16="http://schemas.microsoft.com/office/drawing/2014/main" id="{11D13BB7-22A0-19AE-67D8-A16CA5515767}"/>
                </a:ext>
              </a:extLst>
            </p:cNvPr>
            <p:cNvCxnSpPr/>
            <p:nvPr/>
          </p:nvCxnSpPr>
          <p:spPr>
            <a:xfrm>
              <a:off x="40727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2" name="Connettore 1 186">
              <a:extLst>
                <a:ext uri="{FF2B5EF4-FFF2-40B4-BE49-F238E27FC236}">
                  <a16:creationId xmlns:a16="http://schemas.microsoft.com/office/drawing/2014/main" id="{0D1AB5E1-3472-AD81-623A-F83927902966}"/>
                </a:ext>
              </a:extLst>
            </p:cNvPr>
            <p:cNvCxnSpPr/>
            <p:nvPr/>
          </p:nvCxnSpPr>
          <p:spPr>
            <a:xfrm>
              <a:off x="41486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Connettore 1 187">
              <a:extLst>
                <a:ext uri="{FF2B5EF4-FFF2-40B4-BE49-F238E27FC236}">
                  <a16:creationId xmlns:a16="http://schemas.microsoft.com/office/drawing/2014/main" id="{1DB99556-69D1-D4EA-CC89-BB9EE455CC0A}"/>
                </a:ext>
              </a:extLst>
            </p:cNvPr>
            <p:cNvCxnSpPr/>
            <p:nvPr/>
          </p:nvCxnSpPr>
          <p:spPr>
            <a:xfrm>
              <a:off x="42246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Connettore 1 188">
              <a:extLst>
                <a:ext uri="{FF2B5EF4-FFF2-40B4-BE49-F238E27FC236}">
                  <a16:creationId xmlns:a16="http://schemas.microsoft.com/office/drawing/2014/main" id="{648B6FA1-2790-14E1-96F8-7CE433966E96}"/>
                </a:ext>
              </a:extLst>
            </p:cNvPr>
            <p:cNvCxnSpPr/>
            <p:nvPr/>
          </p:nvCxnSpPr>
          <p:spPr>
            <a:xfrm>
              <a:off x="43005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5" name="Connettore 1 189">
              <a:extLst>
                <a:ext uri="{FF2B5EF4-FFF2-40B4-BE49-F238E27FC236}">
                  <a16:creationId xmlns:a16="http://schemas.microsoft.com/office/drawing/2014/main" id="{6061FFF1-987A-D453-3443-C1B79E6CB57C}"/>
                </a:ext>
              </a:extLst>
            </p:cNvPr>
            <p:cNvCxnSpPr/>
            <p:nvPr/>
          </p:nvCxnSpPr>
          <p:spPr>
            <a:xfrm>
              <a:off x="43765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6" name="Connettore 1 190">
              <a:extLst>
                <a:ext uri="{FF2B5EF4-FFF2-40B4-BE49-F238E27FC236}">
                  <a16:creationId xmlns:a16="http://schemas.microsoft.com/office/drawing/2014/main" id="{8C7BF857-74F2-AB17-F5FB-DD6C11D6B5E7}"/>
                </a:ext>
              </a:extLst>
            </p:cNvPr>
            <p:cNvCxnSpPr/>
            <p:nvPr/>
          </p:nvCxnSpPr>
          <p:spPr>
            <a:xfrm>
              <a:off x="445243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7" name="Connettore 1 191">
              <a:extLst>
                <a:ext uri="{FF2B5EF4-FFF2-40B4-BE49-F238E27FC236}">
                  <a16:creationId xmlns:a16="http://schemas.microsoft.com/office/drawing/2014/main" id="{6A9F1004-6B78-0831-1392-5B573806DB11}"/>
                </a:ext>
              </a:extLst>
            </p:cNvPr>
            <p:cNvCxnSpPr/>
            <p:nvPr/>
          </p:nvCxnSpPr>
          <p:spPr>
            <a:xfrm>
              <a:off x="45283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Connettore 1 192">
              <a:extLst>
                <a:ext uri="{FF2B5EF4-FFF2-40B4-BE49-F238E27FC236}">
                  <a16:creationId xmlns:a16="http://schemas.microsoft.com/office/drawing/2014/main" id="{E8E84428-9BCE-D206-9E1C-69339953B28A}"/>
                </a:ext>
              </a:extLst>
            </p:cNvPr>
            <p:cNvCxnSpPr/>
            <p:nvPr/>
          </p:nvCxnSpPr>
          <p:spPr>
            <a:xfrm>
              <a:off x="46043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Connettore 1 193">
              <a:extLst>
                <a:ext uri="{FF2B5EF4-FFF2-40B4-BE49-F238E27FC236}">
                  <a16:creationId xmlns:a16="http://schemas.microsoft.com/office/drawing/2014/main" id="{94BB3A40-B383-6F29-0116-EE0ABE295AF1}"/>
                </a:ext>
              </a:extLst>
            </p:cNvPr>
            <p:cNvCxnSpPr/>
            <p:nvPr/>
          </p:nvCxnSpPr>
          <p:spPr>
            <a:xfrm>
              <a:off x="46802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0" name="Connettore 1 194">
              <a:extLst>
                <a:ext uri="{FF2B5EF4-FFF2-40B4-BE49-F238E27FC236}">
                  <a16:creationId xmlns:a16="http://schemas.microsoft.com/office/drawing/2014/main" id="{F76AB7EA-0A69-B084-50F4-85A48BA42A1F}"/>
                </a:ext>
              </a:extLst>
            </p:cNvPr>
            <p:cNvCxnSpPr/>
            <p:nvPr/>
          </p:nvCxnSpPr>
          <p:spPr>
            <a:xfrm>
              <a:off x="47561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1" name="Connettore 1 195">
              <a:extLst>
                <a:ext uri="{FF2B5EF4-FFF2-40B4-BE49-F238E27FC236}">
                  <a16:creationId xmlns:a16="http://schemas.microsoft.com/office/drawing/2014/main" id="{93A46826-0DD3-3D21-C07A-0028550C4F8D}"/>
                </a:ext>
              </a:extLst>
            </p:cNvPr>
            <p:cNvCxnSpPr/>
            <p:nvPr/>
          </p:nvCxnSpPr>
          <p:spPr>
            <a:xfrm>
              <a:off x="48321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2" name="Connettore 1 196">
              <a:extLst>
                <a:ext uri="{FF2B5EF4-FFF2-40B4-BE49-F238E27FC236}">
                  <a16:creationId xmlns:a16="http://schemas.microsoft.com/office/drawing/2014/main" id="{58B642CD-B850-EF92-72F4-C36FC9421188}"/>
                </a:ext>
              </a:extLst>
            </p:cNvPr>
            <p:cNvCxnSpPr/>
            <p:nvPr/>
          </p:nvCxnSpPr>
          <p:spPr>
            <a:xfrm>
              <a:off x="49080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3" name="Connettore 1 197">
              <a:extLst>
                <a:ext uri="{FF2B5EF4-FFF2-40B4-BE49-F238E27FC236}">
                  <a16:creationId xmlns:a16="http://schemas.microsoft.com/office/drawing/2014/main" id="{3B635ACC-0604-E540-CC73-D82DE601469C}"/>
                </a:ext>
              </a:extLst>
            </p:cNvPr>
            <p:cNvCxnSpPr/>
            <p:nvPr/>
          </p:nvCxnSpPr>
          <p:spPr>
            <a:xfrm>
              <a:off x="49840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4" name="Connettore 1 198">
              <a:extLst>
                <a:ext uri="{FF2B5EF4-FFF2-40B4-BE49-F238E27FC236}">
                  <a16:creationId xmlns:a16="http://schemas.microsoft.com/office/drawing/2014/main" id="{9C965A7D-7219-101F-319D-3DE47C6DAE9A}"/>
                </a:ext>
              </a:extLst>
            </p:cNvPr>
            <p:cNvCxnSpPr/>
            <p:nvPr/>
          </p:nvCxnSpPr>
          <p:spPr>
            <a:xfrm>
              <a:off x="50599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Connettore 1 199">
              <a:extLst>
                <a:ext uri="{FF2B5EF4-FFF2-40B4-BE49-F238E27FC236}">
                  <a16:creationId xmlns:a16="http://schemas.microsoft.com/office/drawing/2014/main" id="{01B27D4D-DD4F-0532-0D65-CE1DE7C338F5}"/>
                </a:ext>
              </a:extLst>
            </p:cNvPr>
            <p:cNvCxnSpPr/>
            <p:nvPr/>
          </p:nvCxnSpPr>
          <p:spPr>
            <a:xfrm>
              <a:off x="513588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Connettore 1 200">
              <a:extLst>
                <a:ext uri="{FF2B5EF4-FFF2-40B4-BE49-F238E27FC236}">
                  <a16:creationId xmlns:a16="http://schemas.microsoft.com/office/drawing/2014/main" id="{1C5086A0-98C5-C173-0DBB-DD55055E824B}"/>
                </a:ext>
              </a:extLst>
            </p:cNvPr>
            <p:cNvCxnSpPr/>
            <p:nvPr/>
          </p:nvCxnSpPr>
          <p:spPr>
            <a:xfrm>
              <a:off x="52118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Connettore 1 201">
              <a:extLst>
                <a:ext uri="{FF2B5EF4-FFF2-40B4-BE49-F238E27FC236}">
                  <a16:creationId xmlns:a16="http://schemas.microsoft.com/office/drawing/2014/main" id="{BCB71F03-B5A6-636C-BA05-809026D5B4F6}"/>
                </a:ext>
              </a:extLst>
            </p:cNvPr>
            <p:cNvCxnSpPr/>
            <p:nvPr/>
          </p:nvCxnSpPr>
          <p:spPr>
            <a:xfrm>
              <a:off x="52877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8" name="Connettore 1 202">
              <a:extLst>
                <a:ext uri="{FF2B5EF4-FFF2-40B4-BE49-F238E27FC236}">
                  <a16:creationId xmlns:a16="http://schemas.microsoft.com/office/drawing/2014/main" id="{47C2876C-1951-3D0C-03AC-67E704F85733}"/>
                </a:ext>
              </a:extLst>
            </p:cNvPr>
            <p:cNvCxnSpPr/>
            <p:nvPr/>
          </p:nvCxnSpPr>
          <p:spPr>
            <a:xfrm>
              <a:off x="53636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9" name="Connettore 1 203">
              <a:extLst>
                <a:ext uri="{FF2B5EF4-FFF2-40B4-BE49-F238E27FC236}">
                  <a16:creationId xmlns:a16="http://schemas.microsoft.com/office/drawing/2014/main" id="{A15C41BD-8050-3A60-4E6C-8B22696D3000}"/>
                </a:ext>
              </a:extLst>
            </p:cNvPr>
            <p:cNvCxnSpPr/>
            <p:nvPr/>
          </p:nvCxnSpPr>
          <p:spPr>
            <a:xfrm>
              <a:off x="54396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Connettore 1 204">
              <a:extLst>
                <a:ext uri="{FF2B5EF4-FFF2-40B4-BE49-F238E27FC236}">
                  <a16:creationId xmlns:a16="http://schemas.microsoft.com/office/drawing/2014/main" id="{5A3FB92D-B067-3F53-EA28-20DCAC8EEB78}"/>
                </a:ext>
              </a:extLst>
            </p:cNvPr>
            <p:cNvCxnSpPr/>
            <p:nvPr/>
          </p:nvCxnSpPr>
          <p:spPr>
            <a:xfrm>
              <a:off x="55155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Connettore 1 205">
              <a:extLst>
                <a:ext uri="{FF2B5EF4-FFF2-40B4-BE49-F238E27FC236}">
                  <a16:creationId xmlns:a16="http://schemas.microsoft.com/office/drawing/2014/main" id="{CC3D8013-36E1-7DEA-56A3-E84225F39D00}"/>
                </a:ext>
              </a:extLst>
            </p:cNvPr>
            <p:cNvCxnSpPr/>
            <p:nvPr/>
          </p:nvCxnSpPr>
          <p:spPr>
            <a:xfrm>
              <a:off x="55915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2" name="Connettore 1 206">
              <a:extLst>
                <a:ext uri="{FF2B5EF4-FFF2-40B4-BE49-F238E27FC236}">
                  <a16:creationId xmlns:a16="http://schemas.microsoft.com/office/drawing/2014/main" id="{B6FC64E1-EDF2-542F-4764-9E01EC1C9D32}"/>
                </a:ext>
              </a:extLst>
            </p:cNvPr>
            <p:cNvCxnSpPr/>
            <p:nvPr/>
          </p:nvCxnSpPr>
          <p:spPr>
            <a:xfrm>
              <a:off x="56674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3" name="Connettore 1 207">
              <a:extLst>
                <a:ext uri="{FF2B5EF4-FFF2-40B4-BE49-F238E27FC236}">
                  <a16:creationId xmlns:a16="http://schemas.microsoft.com/office/drawing/2014/main" id="{553A991C-619E-13D9-950B-9CB9D2788D87}"/>
                </a:ext>
              </a:extLst>
            </p:cNvPr>
            <p:cNvCxnSpPr/>
            <p:nvPr/>
          </p:nvCxnSpPr>
          <p:spPr>
            <a:xfrm>
              <a:off x="57433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4" name="Connettore 1 208">
              <a:extLst>
                <a:ext uri="{FF2B5EF4-FFF2-40B4-BE49-F238E27FC236}">
                  <a16:creationId xmlns:a16="http://schemas.microsoft.com/office/drawing/2014/main" id="{A1286C26-200C-917A-65FF-19F73FC6A621}"/>
                </a:ext>
              </a:extLst>
            </p:cNvPr>
            <p:cNvCxnSpPr/>
            <p:nvPr/>
          </p:nvCxnSpPr>
          <p:spPr>
            <a:xfrm>
              <a:off x="58193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5" name="Connettore 1 209">
              <a:extLst>
                <a:ext uri="{FF2B5EF4-FFF2-40B4-BE49-F238E27FC236}">
                  <a16:creationId xmlns:a16="http://schemas.microsoft.com/office/drawing/2014/main" id="{EC434CC5-8C69-4C33-1FEC-658F1E4BE94D}"/>
                </a:ext>
              </a:extLst>
            </p:cNvPr>
            <p:cNvCxnSpPr/>
            <p:nvPr/>
          </p:nvCxnSpPr>
          <p:spPr>
            <a:xfrm>
              <a:off x="58952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6" name="Connettore 1 210">
              <a:extLst>
                <a:ext uri="{FF2B5EF4-FFF2-40B4-BE49-F238E27FC236}">
                  <a16:creationId xmlns:a16="http://schemas.microsoft.com/office/drawing/2014/main" id="{51E5F1CB-3183-6E38-9E45-19E6E102999A}"/>
                </a:ext>
              </a:extLst>
            </p:cNvPr>
            <p:cNvCxnSpPr/>
            <p:nvPr/>
          </p:nvCxnSpPr>
          <p:spPr>
            <a:xfrm>
              <a:off x="59712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Connettore 1 211">
              <a:extLst>
                <a:ext uri="{FF2B5EF4-FFF2-40B4-BE49-F238E27FC236}">
                  <a16:creationId xmlns:a16="http://schemas.microsoft.com/office/drawing/2014/main" id="{8517A205-1A96-4C2F-079D-6E138B86B23A}"/>
                </a:ext>
              </a:extLst>
            </p:cNvPr>
            <p:cNvCxnSpPr/>
            <p:nvPr/>
          </p:nvCxnSpPr>
          <p:spPr>
            <a:xfrm>
              <a:off x="60471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Connettore 1 212">
              <a:extLst>
                <a:ext uri="{FF2B5EF4-FFF2-40B4-BE49-F238E27FC236}">
                  <a16:creationId xmlns:a16="http://schemas.microsoft.com/office/drawing/2014/main" id="{1E6A4786-E517-D69B-1F81-55A7B2F26361}"/>
                </a:ext>
              </a:extLst>
            </p:cNvPr>
            <p:cNvCxnSpPr/>
            <p:nvPr/>
          </p:nvCxnSpPr>
          <p:spPr>
            <a:xfrm>
              <a:off x="61230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9" name="Connettore 1 213">
              <a:extLst>
                <a:ext uri="{FF2B5EF4-FFF2-40B4-BE49-F238E27FC236}">
                  <a16:creationId xmlns:a16="http://schemas.microsoft.com/office/drawing/2014/main" id="{C7FA5CF4-BE28-332B-CB54-5651734750F6}"/>
                </a:ext>
              </a:extLst>
            </p:cNvPr>
            <p:cNvCxnSpPr/>
            <p:nvPr/>
          </p:nvCxnSpPr>
          <p:spPr>
            <a:xfrm>
              <a:off x="61990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0" name="Connettore 1 214">
              <a:extLst>
                <a:ext uri="{FF2B5EF4-FFF2-40B4-BE49-F238E27FC236}">
                  <a16:creationId xmlns:a16="http://schemas.microsoft.com/office/drawing/2014/main" id="{D185F57F-F271-FF50-4560-47B805319683}"/>
                </a:ext>
              </a:extLst>
            </p:cNvPr>
            <p:cNvCxnSpPr/>
            <p:nvPr/>
          </p:nvCxnSpPr>
          <p:spPr>
            <a:xfrm>
              <a:off x="62749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1" name="Connettore 1 215">
              <a:extLst>
                <a:ext uri="{FF2B5EF4-FFF2-40B4-BE49-F238E27FC236}">
                  <a16:creationId xmlns:a16="http://schemas.microsoft.com/office/drawing/2014/main" id="{43A50A36-A19C-C4F7-8C86-A1BBF7922A2F}"/>
                </a:ext>
              </a:extLst>
            </p:cNvPr>
            <p:cNvCxnSpPr/>
            <p:nvPr/>
          </p:nvCxnSpPr>
          <p:spPr>
            <a:xfrm>
              <a:off x="63509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Connettore 1 216">
              <a:extLst>
                <a:ext uri="{FF2B5EF4-FFF2-40B4-BE49-F238E27FC236}">
                  <a16:creationId xmlns:a16="http://schemas.microsoft.com/office/drawing/2014/main" id="{CD2DDDD1-F228-EAF3-CBF0-E2C957F84DBA}"/>
                </a:ext>
              </a:extLst>
            </p:cNvPr>
            <p:cNvCxnSpPr/>
            <p:nvPr/>
          </p:nvCxnSpPr>
          <p:spPr>
            <a:xfrm>
              <a:off x="642683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Connettore 1 217">
              <a:extLst>
                <a:ext uri="{FF2B5EF4-FFF2-40B4-BE49-F238E27FC236}">
                  <a16:creationId xmlns:a16="http://schemas.microsoft.com/office/drawing/2014/main" id="{6A54315F-F42C-E28C-F346-8DD24B53E835}"/>
                </a:ext>
              </a:extLst>
            </p:cNvPr>
            <p:cNvCxnSpPr/>
            <p:nvPr/>
          </p:nvCxnSpPr>
          <p:spPr>
            <a:xfrm>
              <a:off x="65027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4" name="Connettore 1 218">
              <a:extLst>
                <a:ext uri="{FF2B5EF4-FFF2-40B4-BE49-F238E27FC236}">
                  <a16:creationId xmlns:a16="http://schemas.microsoft.com/office/drawing/2014/main" id="{5527D32D-ADFE-C646-8C65-D463A6807ADB}"/>
                </a:ext>
              </a:extLst>
            </p:cNvPr>
            <p:cNvCxnSpPr/>
            <p:nvPr/>
          </p:nvCxnSpPr>
          <p:spPr>
            <a:xfrm>
              <a:off x="65787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5" name="Connettore 1 219">
              <a:extLst>
                <a:ext uri="{FF2B5EF4-FFF2-40B4-BE49-F238E27FC236}">
                  <a16:creationId xmlns:a16="http://schemas.microsoft.com/office/drawing/2014/main" id="{6063C005-CC12-7385-3636-3087BAC1E1EA}"/>
                </a:ext>
              </a:extLst>
            </p:cNvPr>
            <p:cNvCxnSpPr/>
            <p:nvPr/>
          </p:nvCxnSpPr>
          <p:spPr>
            <a:xfrm>
              <a:off x="66546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6" name="Connettore 1 220">
              <a:extLst>
                <a:ext uri="{FF2B5EF4-FFF2-40B4-BE49-F238E27FC236}">
                  <a16:creationId xmlns:a16="http://schemas.microsoft.com/office/drawing/2014/main" id="{D28C9D0B-460A-DD4B-DDC0-27FE12FEED92}"/>
                </a:ext>
              </a:extLst>
            </p:cNvPr>
            <p:cNvCxnSpPr/>
            <p:nvPr/>
          </p:nvCxnSpPr>
          <p:spPr>
            <a:xfrm>
              <a:off x="67305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7" name="Connettore 1 221">
              <a:extLst>
                <a:ext uri="{FF2B5EF4-FFF2-40B4-BE49-F238E27FC236}">
                  <a16:creationId xmlns:a16="http://schemas.microsoft.com/office/drawing/2014/main" id="{C0DAA05B-8DC5-DDF9-E9D6-2F25FA5EE951}"/>
                </a:ext>
              </a:extLst>
            </p:cNvPr>
            <p:cNvCxnSpPr/>
            <p:nvPr/>
          </p:nvCxnSpPr>
          <p:spPr>
            <a:xfrm>
              <a:off x="68065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8" name="Connettore 1 222">
              <a:extLst>
                <a:ext uri="{FF2B5EF4-FFF2-40B4-BE49-F238E27FC236}">
                  <a16:creationId xmlns:a16="http://schemas.microsoft.com/office/drawing/2014/main" id="{DE45CC6A-E24A-C5A5-5BDD-D339D7912617}"/>
                </a:ext>
              </a:extLst>
            </p:cNvPr>
            <p:cNvCxnSpPr/>
            <p:nvPr/>
          </p:nvCxnSpPr>
          <p:spPr>
            <a:xfrm>
              <a:off x="68824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9" name="Connettore 1 223">
              <a:extLst>
                <a:ext uri="{FF2B5EF4-FFF2-40B4-BE49-F238E27FC236}">
                  <a16:creationId xmlns:a16="http://schemas.microsoft.com/office/drawing/2014/main" id="{89C9FD90-8975-173E-00DD-83836D853469}"/>
                </a:ext>
              </a:extLst>
            </p:cNvPr>
            <p:cNvCxnSpPr/>
            <p:nvPr/>
          </p:nvCxnSpPr>
          <p:spPr>
            <a:xfrm>
              <a:off x="69584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0" name="Connettore 1 224">
              <a:extLst>
                <a:ext uri="{FF2B5EF4-FFF2-40B4-BE49-F238E27FC236}">
                  <a16:creationId xmlns:a16="http://schemas.microsoft.com/office/drawing/2014/main" id="{B20FC847-78CA-717D-28B4-B984DD60644A}"/>
                </a:ext>
              </a:extLst>
            </p:cNvPr>
            <p:cNvCxnSpPr/>
            <p:nvPr/>
          </p:nvCxnSpPr>
          <p:spPr>
            <a:xfrm>
              <a:off x="703434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1" name="Connettore 1 225">
              <a:extLst>
                <a:ext uri="{FF2B5EF4-FFF2-40B4-BE49-F238E27FC236}">
                  <a16:creationId xmlns:a16="http://schemas.microsoft.com/office/drawing/2014/main" id="{A790C151-973D-1DAD-7040-0D0BE7589DFF}"/>
                </a:ext>
              </a:extLst>
            </p:cNvPr>
            <p:cNvCxnSpPr/>
            <p:nvPr/>
          </p:nvCxnSpPr>
          <p:spPr>
            <a:xfrm>
              <a:off x="711028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Connettore 1 226">
              <a:extLst>
                <a:ext uri="{FF2B5EF4-FFF2-40B4-BE49-F238E27FC236}">
                  <a16:creationId xmlns:a16="http://schemas.microsoft.com/office/drawing/2014/main" id="{0AC99A29-3F69-B12A-937C-C2E2B0ACD8BF}"/>
                </a:ext>
              </a:extLst>
            </p:cNvPr>
            <p:cNvCxnSpPr/>
            <p:nvPr/>
          </p:nvCxnSpPr>
          <p:spPr>
            <a:xfrm>
              <a:off x="71862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Connettore 1 227">
              <a:extLst>
                <a:ext uri="{FF2B5EF4-FFF2-40B4-BE49-F238E27FC236}">
                  <a16:creationId xmlns:a16="http://schemas.microsoft.com/office/drawing/2014/main" id="{837B16B2-2500-EE41-341E-F9071A811198}"/>
                </a:ext>
              </a:extLst>
            </p:cNvPr>
            <p:cNvCxnSpPr/>
            <p:nvPr/>
          </p:nvCxnSpPr>
          <p:spPr>
            <a:xfrm>
              <a:off x="72621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Connettore 1 228">
              <a:extLst>
                <a:ext uri="{FF2B5EF4-FFF2-40B4-BE49-F238E27FC236}">
                  <a16:creationId xmlns:a16="http://schemas.microsoft.com/office/drawing/2014/main" id="{F9B63F7C-615C-2E98-C85B-9AA9507ABA7C}"/>
                </a:ext>
              </a:extLst>
            </p:cNvPr>
            <p:cNvCxnSpPr/>
            <p:nvPr/>
          </p:nvCxnSpPr>
          <p:spPr>
            <a:xfrm>
              <a:off x="733809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5" name="Connettore 1 229">
              <a:extLst>
                <a:ext uri="{FF2B5EF4-FFF2-40B4-BE49-F238E27FC236}">
                  <a16:creationId xmlns:a16="http://schemas.microsoft.com/office/drawing/2014/main" id="{0E9EF9A7-F77D-4B21-81F2-48671FFAC612}"/>
                </a:ext>
              </a:extLst>
            </p:cNvPr>
            <p:cNvCxnSpPr/>
            <p:nvPr/>
          </p:nvCxnSpPr>
          <p:spPr>
            <a:xfrm>
              <a:off x="741403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6" name="Connettore 1 230">
              <a:extLst>
                <a:ext uri="{FF2B5EF4-FFF2-40B4-BE49-F238E27FC236}">
                  <a16:creationId xmlns:a16="http://schemas.microsoft.com/office/drawing/2014/main" id="{02D14ED6-EFE1-7B89-A571-7C5E451D45B6}"/>
                </a:ext>
              </a:extLst>
            </p:cNvPr>
            <p:cNvCxnSpPr/>
            <p:nvPr/>
          </p:nvCxnSpPr>
          <p:spPr>
            <a:xfrm>
              <a:off x="74899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7" name="Connettore 1 231">
              <a:extLst>
                <a:ext uri="{FF2B5EF4-FFF2-40B4-BE49-F238E27FC236}">
                  <a16:creationId xmlns:a16="http://schemas.microsoft.com/office/drawing/2014/main" id="{066925DE-8535-59EF-3BEF-10CE67D55239}"/>
                </a:ext>
              </a:extLst>
            </p:cNvPr>
            <p:cNvCxnSpPr/>
            <p:nvPr/>
          </p:nvCxnSpPr>
          <p:spPr>
            <a:xfrm>
              <a:off x="756591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8" name="Connettore 1 232">
              <a:extLst>
                <a:ext uri="{FF2B5EF4-FFF2-40B4-BE49-F238E27FC236}">
                  <a16:creationId xmlns:a16="http://schemas.microsoft.com/office/drawing/2014/main" id="{564750A9-0E4D-6808-3A55-BA84499A17D0}"/>
                </a:ext>
              </a:extLst>
            </p:cNvPr>
            <p:cNvCxnSpPr/>
            <p:nvPr/>
          </p:nvCxnSpPr>
          <p:spPr>
            <a:xfrm>
              <a:off x="764185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Connettore 1 233">
              <a:extLst>
                <a:ext uri="{FF2B5EF4-FFF2-40B4-BE49-F238E27FC236}">
                  <a16:creationId xmlns:a16="http://schemas.microsoft.com/office/drawing/2014/main" id="{881C92F5-60F5-7EC6-8BC0-B452FEFE6087}"/>
                </a:ext>
              </a:extLst>
            </p:cNvPr>
            <p:cNvCxnSpPr/>
            <p:nvPr/>
          </p:nvCxnSpPr>
          <p:spPr>
            <a:xfrm>
              <a:off x="771779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Connettore 1 234">
              <a:extLst>
                <a:ext uri="{FF2B5EF4-FFF2-40B4-BE49-F238E27FC236}">
                  <a16:creationId xmlns:a16="http://schemas.microsoft.com/office/drawing/2014/main" id="{1402701E-ECCA-A243-9067-419263A6BC16}"/>
                </a:ext>
              </a:extLst>
            </p:cNvPr>
            <p:cNvCxnSpPr/>
            <p:nvPr/>
          </p:nvCxnSpPr>
          <p:spPr>
            <a:xfrm>
              <a:off x="779372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Connettore 1 235">
              <a:extLst>
                <a:ext uri="{FF2B5EF4-FFF2-40B4-BE49-F238E27FC236}">
                  <a16:creationId xmlns:a16="http://schemas.microsoft.com/office/drawing/2014/main" id="{E098CBCA-8F87-989E-F685-54DAA88ECA6D}"/>
                </a:ext>
              </a:extLst>
            </p:cNvPr>
            <p:cNvCxnSpPr/>
            <p:nvPr/>
          </p:nvCxnSpPr>
          <p:spPr>
            <a:xfrm>
              <a:off x="786966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2" name="Connettore 1 236">
              <a:extLst>
                <a:ext uri="{FF2B5EF4-FFF2-40B4-BE49-F238E27FC236}">
                  <a16:creationId xmlns:a16="http://schemas.microsoft.com/office/drawing/2014/main" id="{F32EA7B6-B7AD-A5CA-F632-FB0B3D433092}"/>
                </a:ext>
              </a:extLst>
            </p:cNvPr>
            <p:cNvCxnSpPr/>
            <p:nvPr/>
          </p:nvCxnSpPr>
          <p:spPr>
            <a:xfrm>
              <a:off x="794560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3" name="Connettore 1 237">
              <a:extLst>
                <a:ext uri="{FF2B5EF4-FFF2-40B4-BE49-F238E27FC236}">
                  <a16:creationId xmlns:a16="http://schemas.microsoft.com/office/drawing/2014/main" id="{8B913EE6-031D-F90E-0CBE-95E4C333897C}"/>
                </a:ext>
              </a:extLst>
            </p:cNvPr>
            <p:cNvCxnSpPr/>
            <p:nvPr/>
          </p:nvCxnSpPr>
          <p:spPr>
            <a:xfrm>
              <a:off x="80215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4" name="Connettore 1 238">
              <a:extLst>
                <a:ext uri="{FF2B5EF4-FFF2-40B4-BE49-F238E27FC236}">
                  <a16:creationId xmlns:a16="http://schemas.microsoft.com/office/drawing/2014/main" id="{2B7214B7-F156-FFCD-ABEC-D3F9781868DE}"/>
                </a:ext>
              </a:extLst>
            </p:cNvPr>
            <p:cNvCxnSpPr/>
            <p:nvPr/>
          </p:nvCxnSpPr>
          <p:spPr>
            <a:xfrm>
              <a:off x="809747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5" name="Connettore 1 239">
              <a:extLst>
                <a:ext uri="{FF2B5EF4-FFF2-40B4-BE49-F238E27FC236}">
                  <a16:creationId xmlns:a16="http://schemas.microsoft.com/office/drawing/2014/main" id="{DC4A9F28-F443-A5D7-8DDF-DDA1C8A7A0CE}"/>
                </a:ext>
              </a:extLst>
            </p:cNvPr>
            <p:cNvCxnSpPr/>
            <p:nvPr/>
          </p:nvCxnSpPr>
          <p:spPr>
            <a:xfrm>
              <a:off x="817341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6" name="Connettore 1 240">
              <a:extLst>
                <a:ext uri="{FF2B5EF4-FFF2-40B4-BE49-F238E27FC236}">
                  <a16:creationId xmlns:a16="http://schemas.microsoft.com/office/drawing/2014/main" id="{2B7BE298-6A57-F51E-83E0-88C8F04CAEF6}"/>
                </a:ext>
              </a:extLst>
            </p:cNvPr>
            <p:cNvCxnSpPr/>
            <p:nvPr/>
          </p:nvCxnSpPr>
          <p:spPr>
            <a:xfrm>
              <a:off x="8249360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7" name="Connettore 1 241">
              <a:extLst>
                <a:ext uri="{FF2B5EF4-FFF2-40B4-BE49-F238E27FC236}">
                  <a16:creationId xmlns:a16="http://schemas.microsoft.com/office/drawing/2014/main" id="{E64A1C9D-E178-9E9D-A677-089BA21A30DA}"/>
                </a:ext>
              </a:extLst>
            </p:cNvPr>
            <p:cNvCxnSpPr/>
            <p:nvPr/>
          </p:nvCxnSpPr>
          <p:spPr>
            <a:xfrm>
              <a:off x="832529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8" name="Connettore 1 242">
              <a:extLst>
                <a:ext uri="{FF2B5EF4-FFF2-40B4-BE49-F238E27FC236}">
                  <a16:creationId xmlns:a16="http://schemas.microsoft.com/office/drawing/2014/main" id="{0F264BE0-D975-B68E-BC8B-E6917509324D}"/>
                </a:ext>
              </a:extLst>
            </p:cNvPr>
            <p:cNvCxnSpPr/>
            <p:nvPr/>
          </p:nvCxnSpPr>
          <p:spPr>
            <a:xfrm>
              <a:off x="8401232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9" name="Connettore 1 243">
              <a:extLst>
                <a:ext uri="{FF2B5EF4-FFF2-40B4-BE49-F238E27FC236}">
                  <a16:creationId xmlns:a16="http://schemas.microsoft.com/office/drawing/2014/main" id="{E16BC4BD-25C2-E101-47A3-B5513053548A}"/>
                </a:ext>
              </a:extLst>
            </p:cNvPr>
            <p:cNvCxnSpPr/>
            <p:nvPr/>
          </p:nvCxnSpPr>
          <p:spPr>
            <a:xfrm>
              <a:off x="8477173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0" name="Connettore 1 244">
              <a:extLst>
                <a:ext uri="{FF2B5EF4-FFF2-40B4-BE49-F238E27FC236}">
                  <a16:creationId xmlns:a16="http://schemas.microsoft.com/office/drawing/2014/main" id="{87335AAA-FB6E-978D-348A-9DA43EA27384}"/>
                </a:ext>
              </a:extLst>
            </p:cNvPr>
            <p:cNvCxnSpPr/>
            <p:nvPr/>
          </p:nvCxnSpPr>
          <p:spPr>
            <a:xfrm>
              <a:off x="8553114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1" name="Connettore 1 245">
              <a:extLst>
                <a:ext uri="{FF2B5EF4-FFF2-40B4-BE49-F238E27FC236}">
                  <a16:creationId xmlns:a16="http://schemas.microsoft.com/office/drawing/2014/main" id="{5AD06883-1C7C-63F0-3EF3-11887FE3870F}"/>
                </a:ext>
              </a:extLst>
            </p:cNvPr>
            <p:cNvCxnSpPr/>
            <p:nvPr/>
          </p:nvCxnSpPr>
          <p:spPr>
            <a:xfrm>
              <a:off x="8629046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2" name="Connettore 1 246">
              <a:extLst>
                <a:ext uri="{FF2B5EF4-FFF2-40B4-BE49-F238E27FC236}">
                  <a16:creationId xmlns:a16="http://schemas.microsoft.com/office/drawing/2014/main" id="{D610F05C-B122-781D-094E-42192EE535BD}"/>
                </a:ext>
              </a:extLst>
            </p:cNvPr>
            <p:cNvCxnSpPr/>
            <p:nvPr/>
          </p:nvCxnSpPr>
          <p:spPr>
            <a:xfrm>
              <a:off x="8704987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3" name="Connettore 1 247">
              <a:extLst>
                <a:ext uri="{FF2B5EF4-FFF2-40B4-BE49-F238E27FC236}">
                  <a16:creationId xmlns:a16="http://schemas.microsoft.com/office/drawing/2014/main" id="{E5104230-0395-F2A5-E092-33F5FF2BD6BC}"/>
                </a:ext>
              </a:extLst>
            </p:cNvPr>
            <p:cNvCxnSpPr/>
            <p:nvPr/>
          </p:nvCxnSpPr>
          <p:spPr>
            <a:xfrm>
              <a:off x="8780928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4" name="Connettore 1 248">
              <a:extLst>
                <a:ext uri="{FF2B5EF4-FFF2-40B4-BE49-F238E27FC236}">
                  <a16:creationId xmlns:a16="http://schemas.microsoft.com/office/drawing/2014/main" id="{01A901B2-A6B5-B3D8-70CF-6675F441F969}"/>
                </a:ext>
              </a:extLst>
            </p:cNvPr>
            <p:cNvCxnSpPr/>
            <p:nvPr/>
          </p:nvCxnSpPr>
          <p:spPr>
            <a:xfrm>
              <a:off x="8856869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5" name="Connettore 1 249">
              <a:extLst>
                <a:ext uri="{FF2B5EF4-FFF2-40B4-BE49-F238E27FC236}">
                  <a16:creationId xmlns:a16="http://schemas.microsoft.com/office/drawing/2014/main" id="{514A0DB1-AFDF-4A79-3FD9-2B69F8A9A932}"/>
                </a:ext>
              </a:extLst>
            </p:cNvPr>
            <p:cNvCxnSpPr/>
            <p:nvPr/>
          </p:nvCxnSpPr>
          <p:spPr>
            <a:xfrm>
              <a:off x="893280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6" name="Connettore 1 250">
              <a:extLst>
                <a:ext uri="{FF2B5EF4-FFF2-40B4-BE49-F238E27FC236}">
                  <a16:creationId xmlns:a16="http://schemas.microsoft.com/office/drawing/2014/main" id="{2A8580EF-9DA9-11AE-12C0-136502D9D6B7}"/>
                </a:ext>
              </a:extLst>
            </p:cNvPr>
            <p:cNvCxnSpPr/>
            <p:nvPr/>
          </p:nvCxnSpPr>
          <p:spPr>
            <a:xfrm>
              <a:off x="9008741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7" name="Connettore 1 251">
              <a:extLst>
                <a:ext uri="{FF2B5EF4-FFF2-40B4-BE49-F238E27FC236}">
                  <a16:creationId xmlns:a16="http://schemas.microsoft.com/office/drawing/2014/main" id="{51E05B65-4EF5-3A60-7273-3F03825D0BAB}"/>
                </a:ext>
              </a:extLst>
            </p:cNvPr>
            <p:cNvCxnSpPr/>
            <p:nvPr/>
          </p:nvCxnSpPr>
          <p:spPr>
            <a:xfrm>
              <a:off x="9084655" y="1089900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</p:grpSp>
      <p:pic>
        <p:nvPicPr>
          <p:cNvPr id="128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BBFFF592-705D-3BEB-B5F9-A4FF38F9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4896" y="6346374"/>
            <a:ext cx="2780123" cy="28938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5394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951A9-4756-97D6-C8DC-CE7E30DC2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11" y="4406895"/>
            <a:ext cx="7772400" cy="1362071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07EEAF-2CE9-84D0-216F-875BFBFEE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311" y="2906713"/>
            <a:ext cx="7772400" cy="1500182"/>
          </a:xfrm>
        </p:spPr>
        <p:txBody>
          <a:bodyPr anchor="b"/>
          <a:lstStyle>
            <a:lvl1pPr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3D5F9-8E14-15D4-F01D-0CE66D67A7A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C96A5B5-8B60-1643-A73A-C3B040B15C6D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BEDAA4-1048-E421-A7AD-473D469C0B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577825-95DE-A6D1-0EC4-05681830D7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93E7C9C-FD61-3646-9F3F-B6CE9C68373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8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3B448-8891-9589-B95A-4EA58A2946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0BAC9E-187F-AF1E-CD48-3E0095D196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DCA326-D794-0320-E33A-7678709A4EF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0470BC-DA0A-1BAD-857F-8C6B0A9470F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7537FAB-2BC3-5744-94EC-D30E58B821B1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DF960A-E47C-67D8-9D96-2E68F153C3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5FAD56-4CB2-BA99-02AC-FD058CCE98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8324010-3EB7-6442-A63D-C1A197CA14C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7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22C3D-BDA7-27CB-8A8E-90E2FC3227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E41DBF-69B4-5A2D-5CAF-92E8E30CA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4" cy="639759"/>
          </a:xfrm>
        </p:spPr>
        <p:txBody>
          <a:bodyPr anchor="b"/>
          <a:lstStyle>
            <a:lvl1pPr>
              <a:spcBef>
                <a:spcPts val="600"/>
              </a:spcBef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14804E-B9A8-2289-432E-0564C517503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57200" y="2174872"/>
            <a:ext cx="4040184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5B54841-0191-C1D6-FFF8-53CC70B1C91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45023" y="1535113"/>
            <a:ext cx="4041776" cy="639759"/>
          </a:xfrm>
        </p:spPr>
        <p:txBody>
          <a:bodyPr anchor="b"/>
          <a:lstStyle>
            <a:lvl1pPr>
              <a:spcBef>
                <a:spcPts val="600"/>
              </a:spcBef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E9A140-C91E-A169-065C-8EB5D5F0BA5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45023" y="2174872"/>
            <a:ext cx="4041776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9E4C51B-EB1E-8DEB-5C56-858EBAD57E8B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F3EE7E1-2AD9-EE49-AB81-C11C50BB39B8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83BAE11-54F6-AF50-C933-E4AB739F02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733E5AC-E105-D7C4-5D44-464DF9DA16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CD3969D-ACFA-CD41-8B8E-A633B30A0526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47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DB9DC-9C72-D31E-A3F2-51BD90D217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309737-D98F-5234-290D-EE7860BE0C0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362260E-0357-7644-B8DD-DE940BE2261A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A0944DB-B37E-CC7D-C19C-F6A644912C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C39C4B-B30A-9850-9279-9B64F1EEC0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1F8E562-95B1-114B-B592-4E10CC234F4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F9D2AA-BC7E-C6C1-2628-34A41AF2E6A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99DE730-6F14-D944-BB6F-7F3D5A3C0160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9DA5CA1-8742-D456-F3AE-DF14C44C5A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721DCB-8204-1CDB-3613-7C3E2823DB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97D2904-BA69-9343-8445-3253A43D586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60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7DFD5-9CDB-A60E-0CC0-3EC1AE867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</p:spPr>
        <p:txBody>
          <a:bodyPr anchor="b"/>
          <a:lstStyle>
            <a:lvl1pPr>
              <a:defRPr sz="2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8DF1-46B0-ADC6-B245-8FDA06DAF6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75047" y="273048"/>
            <a:ext cx="5111752" cy="585311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  <a:lvl2pPr>
              <a:spcBef>
                <a:spcPts val="700"/>
              </a:spcBef>
              <a:defRPr sz="2800"/>
            </a:lvl2pPr>
            <a:lvl3pPr>
              <a:spcBef>
                <a:spcPts val="600"/>
              </a:spcBef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0087A4-1154-AB40-8BA9-49474014C33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200" y="1435095"/>
            <a:ext cx="3008311" cy="4691064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7DFA68-4E04-2C21-AB81-83C57DD36F73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DC8FAE4-206E-BF49-A5D8-C92491F84441}" type="datetime1">
              <a:rPr lang="it-IT"/>
              <a:pPr lvl="0"/>
              <a:t>11/06/24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CBA399-B005-BD5A-A95E-170AD9C618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E6CA86-8F45-0126-C715-615E0EDAA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D262FD3-16BD-3341-A015-91D6B7988838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09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DD600C4-57B6-A484-1950-4277B72A5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520" y="139162"/>
            <a:ext cx="8581040" cy="840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3DE6F5-E06A-768F-9097-E5F93B70C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454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it-IT" sz="2200" b="1" i="0" u="none" strike="noStrike" kern="1200" cap="none" spc="0" baseline="0">
          <a:solidFill>
            <a:srgbClr val="FFFFFF"/>
          </a:solidFill>
          <a:uFillTx/>
          <a:latin typeface="Arial"/>
          <a:cs typeface="Arial"/>
        </a:defRPr>
      </a:lvl1pPr>
    </p:titleStyle>
    <p:bodyStyle>
      <a:lvl1pPr marL="0" marR="0" lvl="0" indent="0" algn="l" defTabSz="457200" rtl="0" fontAlgn="auto" hangingPunct="1">
        <a:lnSpc>
          <a:spcPct val="100000"/>
        </a:lnSpc>
        <a:spcBef>
          <a:spcPts val="500"/>
        </a:spcBef>
        <a:spcAft>
          <a:spcPts val="0"/>
        </a:spcAft>
        <a:buNone/>
        <a:tabLst/>
        <a:defRPr lang="it-IT" sz="2200" b="0" i="0" u="none" strike="noStrike" kern="1200" cap="none" spc="0" baseline="0">
          <a:solidFill>
            <a:srgbClr val="000000"/>
          </a:solidFill>
          <a:uFillTx/>
          <a:latin typeface="Arial"/>
          <a:cs typeface="Arial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–"/>
        <a:tabLst/>
        <a:defRPr lang="it-IT" sz="2200" b="0" i="0" u="none" strike="noStrike" kern="1200" cap="none" spc="0" baseline="0">
          <a:solidFill>
            <a:srgbClr val="000000"/>
          </a:solidFill>
          <a:uFillTx/>
          <a:latin typeface="Arial"/>
          <a:cs typeface="Arial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•"/>
        <a:tabLst/>
        <a:defRPr lang="it-IT" sz="2200" b="0" i="0" u="none" strike="noStrike" kern="1200" cap="none" spc="0" baseline="0">
          <a:solidFill>
            <a:srgbClr val="000000"/>
          </a:solidFill>
          <a:uFillTx/>
          <a:latin typeface="Arial"/>
          <a:cs typeface="Arial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–"/>
        <a:tabLst/>
        <a:defRPr lang="it-IT" sz="2200" b="0" i="0" u="none" strike="noStrike" kern="1200" cap="none" spc="0" baseline="0">
          <a:solidFill>
            <a:srgbClr val="000000"/>
          </a:solidFill>
          <a:uFillTx/>
          <a:latin typeface="Arial"/>
          <a:cs typeface="Arial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/>
        <a:buChar char="»"/>
        <a:tabLst/>
        <a:defRPr lang="it-IT" sz="2200" b="0" i="0" u="none" strike="noStrike" kern="1200" cap="none" spc="0" baseline="0">
          <a:solidFill>
            <a:srgbClr val="000000"/>
          </a:solidFill>
          <a:uFillTx/>
          <a:latin typeface="Arial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cielo, aria aperta, strada, edificio">
            <a:extLst>
              <a:ext uri="{FF2B5EF4-FFF2-40B4-BE49-F238E27FC236}">
                <a16:creationId xmlns:a16="http://schemas.microsoft.com/office/drawing/2014/main" id="{B344DBC7-9E30-4F4F-97E2-D2FBFE52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4907"/>
            <a:ext cx="9147703" cy="6907048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3" name="Titolo 4">
            <a:extLst>
              <a:ext uri="{FF2B5EF4-FFF2-40B4-BE49-F238E27FC236}">
                <a16:creationId xmlns:a16="http://schemas.microsoft.com/office/drawing/2014/main" id="{5F071ACF-9D9F-BAEB-3E97-4CDB77589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533" y="4149720"/>
            <a:ext cx="7772400" cy="9683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lvl="0"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4" name="Sottotitolo 10">
            <a:extLst>
              <a:ext uri="{FF2B5EF4-FFF2-40B4-BE49-F238E27FC236}">
                <a16:creationId xmlns:a16="http://schemas.microsoft.com/office/drawing/2014/main" id="{1F09556C-E377-CF70-7840-996E30B411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1533" y="5118097"/>
            <a:ext cx="7772400" cy="1333496"/>
          </a:xfrm>
        </p:spPr>
        <p:txBody>
          <a:bodyPr/>
          <a:lstStyle/>
          <a:p>
            <a:pPr lvl="0" algn="ctr"/>
            <a:r>
              <a:rPr lang="it-IT" b="1">
                <a:solidFill>
                  <a:srgbClr val="FFFFFF"/>
                </a:solidFill>
              </a:rPr>
              <a:t>Milano, XX mese 20XX</a:t>
            </a:r>
          </a:p>
          <a:p>
            <a:pPr lvl="0"/>
            <a:endParaRPr lang="it-IT"/>
          </a:p>
        </p:txBody>
      </p:sp>
      <p:pic>
        <p:nvPicPr>
          <p:cNvPr id="5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EE5B31CB-BDF8-BF2F-E346-18B965CD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14725" y="1996656"/>
            <a:ext cx="2133596" cy="1573115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6" name="Rettangolo 8">
            <a:extLst>
              <a:ext uri="{FF2B5EF4-FFF2-40B4-BE49-F238E27FC236}">
                <a16:creationId xmlns:a16="http://schemas.microsoft.com/office/drawing/2014/main" id="{7D9BCE58-2643-4B59-05C9-D3B31F10CD52}"/>
              </a:ext>
            </a:extLst>
          </p:cNvPr>
          <p:cNvSpPr/>
          <p:nvPr/>
        </p:nvSpPr>
        <p:spPr>
          <a:xfrm>
            <a:off x="0" y="3832222"/>
            <a:ext cx="9144000" cy="3025777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7" name="Gruppo 9">
            <a:extLst>
              <a:ext uri="{FF2B5EF4-FFF2-40B4-BE49-F238E27FC236}">
                <a16:creationId xmlns:a16="http://schemas.microsoft.com/office/drawing/2014/main" id="{1BF0772A-B486-DAF6-5DEE-05A69BC665B7}"/>
              </a:ext>
            </a:extLst>
          </p:cNvPr>
          <p:cNvGrpSpPr/>
          <p:nvPr/>
        </p:nvGrpSpPr>
        <p:grpSpPr>
          <a:xfrm>
            <a:off x="48006" y="3816348"/>
            <a:ext cx="9036649" cy="180000"/>
            <a:chOff x="48006" y="3816348"/>
            <a:chExt cx="9036649" cy="180000"/>
          </a:xfrm>
        </p:grpSpPr>
        <p:cxnSp>
          <p:nvCxnSpPr>
            <p:cNvPr id="8" name="Connettore 1 11">
              <a:extLst>
                <a:ext uri="{FF2B5EF4-FFF2-40B4-BE49-F238E27FC236}">
                  <a16:creationId xmlns:a16="http://schemas.microsoft.com/office/drawing/2014/main" id="{011C963E-B96D-AAC6-0399-7F3AAF9010AD}"/>
                </a:ext>
              </a:extLst>
            </p:cNvPr>
            <p:cNvCxnSpPr/>
            <p:nvPr/>
          </p:nvCxnSpPr>
          <p:spPr>
            <a:xfrm>
              <a:off x="4800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" name="Connettore 1 12">
              <a:extLst>
                <a:ext uri="{FF2B5EF4-FFF2-40B4-BE49-F238E27FC236}">
                  <a16:creationId xmlns:a16="http://schemas.microsoft.com/office/drawing/2014/main" id="{7B6A2250-81E8-355B-A2F7-5DC3EBD64B71}"/>
                </a:ext>
              </a:extLst>
            </p:cNvPr>
            <p:cNvCxnSpPr/>
            <p:nvPr/>
          </p:nvCxnSpPr>
          <p:spPr>
            <a:xfrm>
              <a:off x="1239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" name="Connettore 1 13">
              <a:extLst>
                <a:ext uri="{FF2B5EF4-FFF2-40B4-BE49-F238E27FC236}">
                  <a16:creationId xmlns:a16="http://schemas.microsoft.com/office/drawing/2014/main" id="{E22D1329-BD7D-9E44-0713-2FD1718A8190}"/>
                </a:ext>
              </a:extLst>
            </p:cNvPr>
            <p:cNvCxnSpPr/>
            <p:nvPr/>
          </p:nvCxnSpPr>
          <p:spPr>
            <a:xfrm>
              <a:off x="1998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" name="Connettore 1 14">
              <a:extLst>
                <a:ext uri="{FF2B5EF4-FFF2-40B4-BE49-F238E27FC236}">
                  <a16:creationId xmlns:a16="http://schemas.microsoft.com/office/drawing/2014/main" id="{499E23A8-81D3-0BCB-0E4D-9A751ED28B5F}"/>
                </a:ext>
              </a:extLst>
            </p:cNvPr>
            <p:cNvCxnSpPr/>
            <p:nvPr/>
          </p:nvCxnSpPr>
          <p:spPr>
            <a:xfrm>
              <a:off x="2758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" name="Connettore 1 15">
              <a:extLst>
                <a:ext uri="{FF2B5EF4-FFF2-40B4-BE49-F238E27FC236}">
                  <a16:creationId xmlns:a16="http://schemas.microsoft.com/office/drawing/2014/main" id="{0ED306B0-0DBE-748E-1DB1-B91B8F656EBF}"/>
                </a:ext>
              </a:extLst>
            </p:cNvPr>
            <p:cNvCxnSpPr/>
            <p:nvPr/>
          </p:nvCxnSpPr>
          <p:spPr>
            <a:xfrm>
              <a:off x="3517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3" name="Connettore 1 16">
              <a:extLst>
                <a:ext uri="{FF2B5EF4-FFF2-40B4-BE49-F238E27FC236}">
                  <a16:creationId xmlns:a16="http://schemas.microsoft.com/office/drawing/2014/main" id="{C76AF639-0318-997E-4637-663CE7D64E7B}"/>
                </a:ext>
              </a:extLst>
            </p:cNvPr>
            <p:cNvCxnSpPr/>
            <p:nvPr/>
          </p:nvCxnSpPr>
          <p:spPr>
            <a:xfrm>
              <a:off x="4277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4" name="Connettore 1 17">
              <a:extLst>
                <a:ext uri="{FF2B5EF4-FFF2-40B4-BE49-F238E27FC236}">
                  <a16:creationId xmlns:a16="http://schemas.microsoft.com/office/drawing/2014/main" id="{B80333E6-6290-B025-0EF6-269C8B28C381}"/>
                </a:ext>
              </a:extLst>
            </p:cNvPr>
            <p:cNvCxnSpPr/>
            <p:nvPr/>
          </p:nvCxnSpPr>
          <p:spPr>
            <a:xfrm>
              <a:off x="5036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5" name="Connettore 1 18">
              <a:extLst>
                <a:ext uri="{FF2B5EF4-FFF2-40B4-BE49-F238E27FC236}">
                  <a16:creationId xmlns:a16="http://schemas.microsoft.com/office/drawing/2014/main" id="{342CB14E-0386-5621-DD9C-D608074001EF}"/>
                </a:ext>
              </a:extLst>
            </p:cNvPr>
            <p:cNvCxnSpPr/>
            <p:nvPr/>
          </p:nvCxnSpPr>
          <p:spPr>
            <a:xfrm>
              <a:off x="57957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6" name="Connettore 1 19">
              <a:extLst>
                <a:ext uri="{FF2B5EF4-FFF2-40B4-BE49-F238E27FC236}">
                  <a16:creationId xmlns:a16="http://schemas.microsoft.com/office/drawing/2014/main" id="{A4513734-09B6-268A-BEFB-DB919756891E}"/>
                </a:ext>
              </a:extLst>
            </p:cNvPr>
            <p:cNvCxnSpPr/>
            <p:nvPr/>
          </p:nvCxnSpPr>
          <p:spPr>
            <a:xfrm>
              <a:off x="65551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7" name="Connettore 1 20">
              <a:extLst>
                <a:ext uri="{FF2B5EF4-FFF2-40B4-BE49-F238E27FC236}">
                  <a16:creationId xmlns:a16="http://schemas.microsoft.com/office/drawing/2014/main" id="{B03CA412-E156-C0E0-72D1-2C13B5B3EACB}"/>
                </a:ext>
              </a:extLst>
            </p:cNvPr>
            <p:cNvCxnSpPr/>
            <p:nvPr/>
          </p:nvCxnSpPr>
          <p:spPr>
            <a:xfrm>
              <a:off x="7314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8" name="Connettore 1 21">
              <a:extLst>
                <a:ext uri="{FF2B5EF4-FFF2-40B4-BE49-F238E27FC236}">
                  <a16:creationId xmlns:a16="http://schemas.microsoft.com/office/drawing/2014/main" id="{12ABE1EF-CF29-8E9E-E172-7D9DE57E1034}"/>
                </a:ext>
              </a:extLst>
            </p:cNvPr>
            <p:cNvCxnSpPr/>
            <p:nvPr/>
          </p:nvCxnSpPr>
          <p:spPr>
            <a:xfrm>
              <a:off x="8073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9" name="Connettore 1 22">
              <a:extLst>
                <a:ext uri="{FF2B5EF4-FFF2-40B4-BE49-F238E27FC236}">
                  <a16:creationId xmlns:a16="http://schemas.microsoft.com/office/drawing/2014/main" id="{95CD5AAE-C837-A906-DD8B-9447D8C59971}"/>
                </a:ext>
              </a:extLst>
            </p:cNvPr>
            <p:cNvCxnSpPr/>
            <p:nvPr/>
          </p:nvCxnSpPr>
          <p:spPr>
            <a:xfrm>
              <a:off x="8833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0" name="Connettore 1 23">
              <a:extLst>
                <a:ext uri="{FF2B5EF4-FFF2-40B4-BE49-F238E27FC236}">
                  <a16:creationId xmlns:a16="http://schemas.microsoft.com/office/drawing/2014/main" id="{5D7DA0FA-1B69-2B36-837B-1ABE072ADE01}"/>
                </a:ext>
              </a:extLst>
            </p:cNvPr>
            <p:cNvCxnSpPr/>
            <p:nvPr/>
          </p:nvCxnSpPr>
          <p:spPr>
            <a:xfrm>
              <a:off x="9592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1" name="Connettore 1 24">
              <a:extLst>
                <a:ext uri="{FF2B5EF4-FFF2-40B4-BE49-F238E27FC236}">
                  <a16:creationId xmlns:a16="http://schemas.microsoft.com/office/drawing/2014/main" id="{F1A1AE11-0771-31D3-80AF-B03568A9416F}"/>
                </a:ext>
              </a:extLst>
            </p:cNvPr>
            <p:cNvCxnSpPr/>
            <p:nvPr/>
          </p:nvCxnSpPr>
          <p:spPr>
            <a:xfrm>
              <a:off x="10352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2" name="Connettore 1 25">
              <a:extLst>
                <a:ext uri="{FF2B5EF4-FFF2-40B4-BE49-F238E27FC236}">
                  <a16:creationId xmlns:a16="http://schemas.microsoft.com/office/drawing/2014/main" id="{300FDCA4-29DC-F215-30E5-91A549994350}"/>
                </a:ext>
              </a:extLst>
            </p:cNvPr>
            <p:cNvCxnSpPr/>
            <p:nvPr/>
          </p:nvCxnSpPr>
          <p:spPr>
            <a:xfrm>
              <a:off x="11111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3" name="Connettore 1 26">
              <a:extLst>
                <a:ext uri="{FF2B5EF4-FFF2-40B4-BE49-F238E27FC236}">
                  <a16:creationId xmlns:a16="http://schemas.microsoft.com/office/drawing/2014/main" id="{6865A0BC-499D-59BB-EA2F-D9009F214E31}"/>
                </a:ext>
              </a:extLst>
            </p:cNvPr>
            <p:cNvCxnSpPr/>
            <p:nvPr/>
          </p:nvCxnSpPr>
          <p:spPr>
            <a:xfrm>
              <a:off x="11870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4" name="Connettore 1 27">
              <a:extLst>
                <a:ext uri="{FF2B5EF4-FFF2-40B4-BE49-F238E27FC236}">
                  <a16:creationId xmlns:a16="http://schemas.microsoft.com/office/drawing/2014/main" id="{4FA562C6-0B61-BC0B-712C-DF2D9724E044}"/>
                </a:ext>
              </a:extLst>
            </p:cNvPr>
            <p:cNvCxnSpPr/>
            <p:nvPr/>
          </p:nvCxnSpPr>
          <p:spPr>
            <a:xfrm>
              <a:off x="126302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5" name="Connettore 1 28">
              <a:extLst>
                <a:ext uri="{FF2B5EF4-FFF2-40B4-BE49-F238E27FC236}">
                  <a16:creationId xmlns:a16="http://schemas.microsoft.com/office/drawing/2014/main" id="{F938D287-FEDE-3D19-3851-72418770FC90}"/>
                </a:ext>
              </a:extLst>
            </p:cNvPr>
            <p:cNvCxnSpPr/>
            <p:nvPr/>
          </p:nvCxnSpPr>
          <p:spPr>
            <a:xfrm>
              <a:off x="13389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Connettore 1 29">
              <a:extLst>
                <a:ext uri="{FF2B5EF4-FFF2-40B4-BE49-F238E27FC236}">
                  <a16:creationId xmlns:a16="http://schemas.microsoft.com/office/drawing/2014/main" id="{D3F87911-0936-6153-62CA-FB04EC3AC813}"/>
                </a:ext>
              </a:extLst>
            </p:cNvPr>
            <p:cNvCxnSpPr/>
            <p:nvPr/>
          </p:nvCxnSpPr>
          <p:spPr>
            <a:xfrm>
              <a:off x="14148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Connettore 1 30">
              <a:extLst>
                <a:ext uri="{FF2B5EF4-FFF2-40B4-BE49-F238E27FC236}">
                  <a16:creationId xmlns:a16="http://schemas.microsoft.com/office/drawing/2014/main" id="{F49A731B-B1CB-FE2C-6180-56E11D5F0446}"/>
                </a:ext>
              </a:extLst>
            </p:cNvPr>
            <p:cNvCxnSpPr/>
            <p:nvPr/>
          </p:nvCxnSpPr>
          <p:spPr>
            <a:xfrm>
              <a:off x="14908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8" name="Connettore 1 31">
              <a:extLst>
                <a:ext uri="{FF2B5EF4-FFF2-40B4-BE49-F238E27FC236}">
                  <a16:creationId xmlns:a16="http://schemas.microsoft.com/office/drawing/2014/main" id="{CC03CC3D-ABB9-489B-279A-80D3B385EA15}"/>
                </a:ext>
              </a:extLst>
            </p:cNvPr>
            <p:cNvCxnSpPr/>
            <p:nvPr/>
          </p:nvCxnSpPr>
          <p:spPr>
            <a:xfrm>
              <a:off x="15667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29" name="Connettore 1 32">
              <a:extLst>
                <a:ext uri="{FF2B5EF4-FFF2-40B4-BE49-F238E27FC236}">
                  <a16:creationId xmlns:a16="http://schemas.microsoft.com/office/drawing/2014/main" id="{661AD32A-9C46-C9B2-6B64-5F9140C47C92}"/>
                </a:ext>
              </a:extLst>
            </p:cNvPr>
            <p:cNvCxnSpPr/>
            <p:nvPr/>
          </p:nvCxnSpPr>
          <p:spPr>
            <a:xfrm>
              <a:off x="16427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0" name="Connettore 1 33">
              <a:extLst>
                <a:ext uri="{FF2B5EF4-FFF2-40B4-BE49-F238E27FC236}">
                  <a16:creationId xmlns:a16="http://schemas.microsoft.com/office/drawing/2014/main" id="{7BCD207B-18A6-5770-6C4D-D800053B8857}"/>
                </a:ext>
              </a:extLst>
            </p:cNvPr>
            <p:cNvCxnSpPr/>
            <p:nvPr/>
          </p:nvCxnSpPr>
          <p:spPr>
            <a:xfrm>
              <a:off x="17186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1" name="Connettore 1 34">
              <a:extLst>
                <a:ext uri="{FF2B5EF4-FFF2-40B4-BE49-F238E27FC236}">
                  <a16:creationId xmlns:a16="http://schemas.microsoft.com/office/drawing/2014/main" id="{956225C4-DF8B-D4F2-D158-54E1FB0941F3}"/>
                </a:ext>
              </a:extLst>
            </p:cNvPr>
            <p:cNvCxnSpPr/>
            <p:nvPr/>
          </p:nvCxnSpPr>
          <p:spPr>
            <a:xfrm>
              <a:off x="17945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2" name="Connettore 1 35">
              <a:extLst>
                <a:ext uri="{FF2B5EF4-FFF2-40B4-BE49-F238E27FC236}">
                  <a16:creationId xmlns:a16="http://schemas.microsoft.com/office/drawing/2014/main" id="{C14A2DF8-FA0C-208A-58BC-05F655ADA104}"/>
                </a:ext>
              </a:extLst>
            </p:cNvPr>
            <p:cNvCxnSpPr/>
            <p:nvPr/>
          </p:nvCxnSpPr>
          <p:spPr>
            <a:xfrm>
              <a:off x="18705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Connettore 1 36">
              <a:extLst>
                <a:ext uri="{FF2B5EF4-FFF2-40B4-BE49-F238E27FC236}">
                  <a16:creationId xmlns:a16="http://schemas.microsoft.com/office/drawing/2014/main" id="{DF94DE80-FDAF-5516-3329-6A25700E4937}"/>
                </a:ext>
              </a:extLst>
            </p:cNvPr>
            <p:cNvCxnSpPr/>
            <p:nvPr/>
          </p:nvCxnSpPr>
          <p:spPr>
            <a:xfrm>
              <a:off x="19464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4" name="Connettore 1 37">
              <a:extLst>
                <a:ext uri="{FF2B5EF4-FFF2-40B4-BE49-F238E27FC236}">
                  <a16:creationId xmlns:a16="http://schemas.microsoft.com/office/drawing/2014/main" id="{631B100D-00DB-9861-6936-7D80E711F06E}"/>
                </a:ext>
              </a:extLst>
            </p:cNvPr>
            <p:cNvCxnSpPr/>
            <p:nvPr/>
          </p:nvCxnSpPr>
          <p:spPr>
            <a:xfrm>
              <a:off x="20224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5" name="Connettore 1 38">
              <a:extLst>
                <a:ext uri="{FF2B5EF4-FFF2-40B4-BE49-F238E27FC236}">
                  <a16:creationId xmlns:a16="http://schemas.microsoft.com/office/drawing/2014/main" id="{06042561-9C4E-6FEF-7F43-8010BD6E61D5}"/>
                </a:ext>
              </a:extLst>
            </p:cNvPr>
            <p:cNvCxnSpPr/>
            <p:nvPr/>
          </p:nvCxnSpPr>
          <p:spPr>
            <a:xfrm>
              <a:off x="20983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6" name="Connettore 1 39">
              <a:extLst>
                <a:ext uri="{FF2B5EF4-FFF2-40B4-BE49-F238E27FC236}">
                  <a16:creationId xmlns:a16="http://schemas.microsoft.com/office/drawing/2014/main" id="{6E0CE897-3CDC-B626-5409-C441BC22A32F}"/>
                </a:ext>
              </a:extLst>
            </p:cNvPr>
            <p:cNvCxnSpPr/>
            <p:nvPr/>
          </p:nvCxnSpPr>
          <p:spPr>
            <a:xfrm>
              <a:off x="21742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7" name="Connettore 1 40">
              <a:extLst>
                <a:ext uri="{FF2B5EF4-FFF2-40B4-BE49-F238E27FC236}">
                  <a16:creationId xmlns:a16="http://schemas.microsoft.com/office/drawing/2014/main" id="{8787B18B-9F1D-597D-FAAC-7880B3E7D12A}"/>
                </a:ext>
              </a:extLst>
            </p:cNvPr>
            <p:cNvCxnSpPr/>
            <p:nvPr/>
          </p:nvCxnSpPr>
          <p:spPr>
            <a:xfrm>
              <a:off x="22502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8" name="Connettore 1 41">
              <a:extLst>
                <a:ext uri="{FF2B5EF4-FFF2-40B4-BE49-F238E27FC236}">
                  <a16:creationId xmlns:a16="http://schemas.microsoft.com/office/drawing/2014/main" id="{63747922-9EB5-0F62-837C-0543FC43DE04}"/>
                </a:ext>
              </a:extLst>
            </p:cNvPr>
            <p:cNvCxnSpPr/>
            <p:nvPr/>
          </p:nvCxnSpPr>
          <p:spPr>
            <a:xfrm>
              <a:off x="23261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39" name="Connettore 1 42">
              <a:extLst>
                <a:ext uri="{FF2B5EF4-FFF2-40B4-BE49-F238E27FC236}">
                  <a16:creationId xmlns:a16="http://schemas.microsoft.com/office/drawing/2014/main" id="{E93E16E3-0EAA-2BA4-BA24-F2A925E25B13}"/>
                </a:ext>
              </a:extLst>
            </p:cNvPr>
            <p:cNvCxnSpPr/>
            <p:nvPr/>
          </p:nvCxnSpPr>
          <p:spPr>
            <a:xfrm>
              <a:off x="24021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0" name="Connettore 1 43">
              <a:extLst>
                <a:ext uri="{FF2B5EF4-FFF2-40B4-BE49-F238E27FC236}">
                  <a16:creationId xmlns:a16="http://schemas.microsoft.com/office/drawing/2014/main" id="{69206B23-EBE6-21B0-0BFD-AB875A5B5E87}"/>
                </a:ext>
              </a:extLst>
            </p:cNvPr>
            <p:cNvCxnSpPr/>
            <p:nvPr/>
          </p:nvCxnSpPr>
          <p:spPr>
            <a:xfrm>
              <a:off x="24780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1" name="Connettore 1 44">
              <a:extLst>
                <a:ext uri="{FF2B5EF4-FFF2-40B4-BE49-F238E27FC236}">
                  <a16:creationId xmlns:a16="http://schemas.microsoft.com/office/drawing/2014/main" id="{E49AC0E9-C641-BE98-4BE8-DC6F6C4C0DA3}"/>
                </a:ext>
              </a:extLst>
            </p:cNvPr>
            <p:cNvCxnSpPr/>
            <p:nvPr/>
          </p:nvCxnSpPr>
          <p:spPr>
            <a:xfrm>
              <a:off x="255397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2" name="Connettore 1 45">
              <a:extLst>
                <a:ext uri="{FF2B5EF4-FFF2-40B4-BE49-F238E27FC236}">
                  <a16:creationId xmlns:a16="http://schemas.microsoft.com/office/drawing/2014/main" id="{6F9141FE-CF83-69FD-6981-40BE2EDCB3D3}"/>
                </a:ext>
              </a:extLst>
            </p:cNvPr>
            <p:cNvCxnSpPr/>
            <p:nvPr/>
          </p:nvCxnSpPr>
          <p:spPr>
            <a:xfrm>
              <a:off x="26299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3" name="Connettore 1 46">
              <a:extLst>
                <a:ext uri="{FF2B5EF4-FFF2-40B4-BE49-F238E27FC236}">
                  <a16:creationId xmlns:a16="http://schemas.microsoft.com/office/drawing/2014/main" id="{0C87529C-B246-431D-CDA8-5F5DC9ABBA37}"/>
                </a:ext>
              </a:extLst>
            </p:cNvPr>
            <p:cNvCxnSpPr/>
            <p:nvPr/>
          </p:nvCxnSpPr>
          <p:spPr>
            <a:xfrm>
              <a:off x="27058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Connettore 1 47">
              <a:extLst>
                <a:ext uri="{FF2B5EF4-FFF2-40B4-BE49-F238E27FC236}">
                  <a16:creationId xmlns:a16="http://schemas.microsoft.com/office/drawing/2014/main" id="{9BBBCFFE-D78F-9B7B-4B2C-F7C103813C90}"/>
                </a:ext>
              </a:extLst>
            </p:cNvPr>
            <p:cNvCxnSpPr/>
            <p:nvPr/>
          </p:nvCxnSpPr>
          <p:spPr>
            <a:xfrm>
              <a:off x="27817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5" name="Connettore 1 48">
              <a:extLst>
                <a:ext uri="{FF2B5EF4-FFF2-40B4-BE49-F238E27FC236}">
                  <a16:creationId xmlns:a16="http://schemas.microsoft.com/office/drawing/2014/main" id="{3069B515-1E44-8FE0-72E6-D6508D1C47AA}"/>
                </a:ext>
              </a:extLst>
            </p:cNvPr>
            <p:cNvCxnSpPr/>
            <p:nvPr/>
          </p:nvCxnSpPr>
          <p:spPr>
            <a:xfrm>
              <a:off x="28577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6" name="Connettore 1 49">
              <a:extLst>
                <a:ext uri="{FF2B5EF4-FFF2-40B4-BE49-F238E27FC236}">
                  <a16:creationId xmlns:a16="http://schemas.microsoft.com/office/drawing/2014/main" id="{66A84CE9-C24D-D667-D6CE-CA04DC9CA790}"/>
                </a:ext>
              </a:extLst>
            </p:cNvPr>
            <p:cNvCxnSpPr/>
            <p:nvPr/>
          </p:nvCxnSpPr>
          <p:spPr>
            <a:xfrm>
              <a:off x="29336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7" name="Connettore 1 50">
              <a:extLst>
                <a:ext uri="{FF2B5EF4-FFF2-40B4-BE49-F238E27FC236}">
                  <a16:creationId xmlns:a16="http://schemas.microsoft.com/office/drawing/2014/main" id="{C8E07611-0809-4281-E44F-B867BC134418}"/>
                </a:ext>
              </a:extLst>
            </p:cNvPr>
            <p:cNvCxnSpPr/>
            <p:nvPr/>
          </p:nvCxnSpPr>
          <p:spPr>
            <a:xfrm>
              <a:off x="30096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8" name="Connettore 1 51">
              <a:extLst>
                <a:ext uri="{FF2B5EF4-FFF2-40B4-BE49-F238E27FC236}">
                  <a16:creationId xmlns:a16="http://schemas.microsoft.com/office/drawing/2014/main" id="{531884A0-9F4D-539B-877F-1C198E8CE564}"/>
                </a:ext>
              </a:extLst>
            </p:cNvPr>
            <p:cNvCxnSpPr/>
            <p:nvPr/>
          </p:nvCxnSpPr>
          <p:spPr>
            <a:xfrm>
              <a:off x="30855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49" name="Connettore 1 52">
              <a:extLst>
                <a:ext uri="{FF2B5EF4-FFF2-40B4-BE49-F238E27FC236}">
                  <a16:creationId xmlns:a16="http://schemas.microsoft.com/office/drawing/2014/main" id="{F6CA19EA-FD4E-C0C7-1852-FA8A911E2774}"/>
                </a:ext>
              </a:extLst>
            </p:cNvPr>
            <p:cNvCxnSpPr/>
            <p:nvPr/>
          </p:nvCxnSpPr>
          <p:spPr>
            <a:xfrm>
              <a:off x="31614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0" name="Connettore 1 53">
              <a:extLst>
                <a:ext uri="{FF2B5EF4-FFF2-40B4-BE49-F238E27FC236}">
                  <a16:creationId xmlns:a16="http://schemas.microsoft.com/office/drawing/2014/main" id="{36EE18E5-D8D4-2176-EFAF-B3595AEDF2FD}"/>
                </a:ext>
              </a:extLst>
            </p:cNvPr>
            <p:cNvCxnSpPr/>
            <p:nvPr/>
          </p:nvCxnSpPr>
          <p:spPr>
            <a:xfrm>
              <a:off x="323742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1" name="Connettore 1 54">
              <a:extLst>
                <a:ext uri="{FF2B5EF4-FFF2-40B4-BE49-F238E27FC236}">
                  <a16:creationId xmlns:a16="http://schemas.microsoft.com/office/drawing/2014/main" id="{38795FCE-8C0D-BDAE-4089-E8497B2C8403}"/>
                </a:ext>
              </a:extLst>
            </p:cNvPr>
            <p:cNvCxnSpPr/>
            <p:nvPr/>
          </p:nvCxnSpPr>
          <p:spPr>
            <a:xfrm>
              <a:off x="33133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2" name="Connettore 1 55">
              <a:extLst>
                <a:ext uri="{FF2B5EF4-FFF2-40B4-BE49-F238E27FC236}">
                  <a16:creationId xmlns:a16="http://schemas.microsoft.com/office/drawing/2014/main" id="{4069BB4C-1135-132C-A856-10795AC955FD}"/>
                </a:ext>
              </a:extLst>
            </p:cNvPr>
            <p:cNvCxnSpPr/>
            <p:nvPr/>
          </p:nvCxnSpPr>
          <p:spPr>
            <a:xfrm>
              <a:off x="33892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3" name="Connettore 1 56">
              <a:extLst>
                <a:ext uri="{FF2B5EF4-FFF2-40B4-BE49-F238E27FC236}">
                  <a16:creationId xmlns:a16="http://schemas.microsoft.com/office/drawing/2014/main" id="{A3415182-EED9-68A5-75C7-EF77611DD4DD}"/>
                </a:ext>
              </a:extLst>
            </p:cNvPr>
            <p:cNvCxnSpPr/>
            <p:nvPr/>
          </p:nvCxnSpPr>
          <p:spPr>
            <a:xfrm>
              <a:off x="34652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4" name="Connettore 1 57">
              <a:extLst>
                <a:ext uri="{FF2B5EF4-FFF2-40B4-BE49-F238E27FC236}">
                  <a16:creationId xmlns:a16="http://schemas.microsoft.com/office/drawing/2014/main" id="{C1FA7D79-1E35-3633-FAA7-07DF7861D464}"/>
                </a:ext>
              </a:extLst>
            </p:cNvPr>
            <p:cNvCxnSpPr/>
            <p:nvPr/>
          </p:nvCxnSpPr>
          <p:spPr>
            <a:xfrm>
              <a:off x="35411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5" name="Connettore 1 58">
              <a:extLst>
                <a:ext uri="{FF2B5EF4-FFF2-40B4-BE49-F238E27FC236}">
                  <a16:creationId xmlns:a16="http://schemas.microsoft.com/office/drawing/2014/main" id="{218A6403-9F31-4DE3-471B-9C77D0E34959}"/>
                </a:ext>
              </a:extLst>
            </p:cNvPr>
            <p:cNvCxnSpPr/>
            <p:nvPr/>
          </p:nvCxnSpPr>
          <p:spPr>
            <a:xfrm>
              <a:off x="36171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6" name="Connettore 1 59">
              <a:extLst>
                <a:ext uri="{FF2B5EF4-FFF2-40B4-BE49-F238E27FC236}">
                  <a16:creationId xmlns:a16="http://schemas.microsoft.com/office/drawing/2014/main" id="{C44144B0-D9B6-5BAE-CC30-57B72E99D304}"/>
                </a:ext>
              </a:extLst>
            </p:cNvPr>
            <p:cNvCxnSpPr/>
            <p:nvPr/>
          </p:nvCxnSpPr>
          <p:spPr>
            <a:xfrm>
              <a:off x="36930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7" name="Connettore 1 60">
              <a:extLst>
                <a:ext uri="{FF2B5EF4-FFF2-40B4-BE49-F238E27FC236}">
                  <a16:creationId xmlns:a16="http://schemas.microsoft.com/office/drawing/2014/main" id="{034FBA40-349A-29EA-0F71-4728A35A6B77}"/>
                </a:ext>
              </a:extLst>
            </p:cNvPr>
            <p:cNvCxnSpPr/>
            <p:nvPr/>
          </p:nvCxnSpPr>
          <p:spPr>
            <a:xfrm>
              <a:off x="37689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8" name="Connettore 1 61">
              <a:extLst>
                <a:ext uri="{FF2B5EF4-FFF2-40B4-BE49-F238E27FC236}">
                  <a16:creationId xmlns:a16="http://schemas.microsoft.com/office/drawing/2014/main" id="{C0A07A96-CAF0-072F-9813-79A9B11F4AA7}"/>
                </a:ext>
              </a:extLst>
            </p:cNvPr>
            <p:cNvCxnSpPr/>
            <p:nvPr/>
          </p:nvCxnSpPr>
          <p:spPr>
            <a:xfrm>
              <a:off x="38449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59" name="Connettore 1 62">
              <a:extLst>
                <a:ext uri="{FF2B5EF4-FFF2-40B4-BE49-F238E27FC236}">
                  <a16:creationId xmlns:a16="http://schemas.microsoft.com/office/drawing/2014/main" id="{795A3779-567E-A718-A678-AFF9B1DEE03D}"/>
                </a:ext>
              </a:extLst>
            </p:cNvPr>
            <p:cNvCxnSpPr/>
            <p:nvPr/>
          </p:nvCxnSpPr>
          <p:spPr>
            <a:xfrm>
              <a:off x="39208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0" name="Connettore 1 63">
              <a:extLst>
                <a:ext uri="{FF2B5EF4-FFF2-40B4-BE49-F238E27FC236}">
                  <a16:creationId xmlns:a16="http://schemas.microsoft.com/office/drawing/2014/main" id="{696244A7-57FC-24C7-D9BA-C56678D6C7B9}"/>
                </a:ext>
              </a:extLst>
            </p:cNvPr>
            <p:cNvCxnSpPr/>
            <p:nvPr/>
          </p:nvCxnSpPr>
          <p:spPr>
            <a:xfrm>
              <a:off x="39968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1" name="Connettore 1 64">
              <a:extLst>
                <a:ext uri="{FF2B5EF4-FFF2-40B4-BE49-F238E27FC236}">
                  <a16:creationId xmlns:a16="http://schemas.microsoft.com/office/drawing/2014/main" id="{5897052A-74B5-E829-FE15-91CF1D17A8CF}"/>
                </a:ext>
              </a:extLst>
            </p:cNvPr>
            <p:cNvCxnSpPr/>
            <p:nvPr/>
          </p:nvCxnSpPr>
          <p:spPr>
            <a:xfrm>
              <a:off x="40727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2" name="Connettore 1 65">
              <a:extLst>
                <a:ext uri="{FF2B5EF4-FFF2-40B4-BE49-F238E27FC236}">
                  <a16:creationId xmlns:a16="http://schemas.microsoft.com/office/drawing/2014/main" id="{29A1702C-D2B1-9448-3E4B-1AD74B7552B8}"/>
                </a:ext>
              </a:extLst>
            </p:cNvPr>
            <p:cNvCxnSpPr/>
            <p:nvPr/>
          </p:nvCxnSpPr>
          <p:spPr>
            <a:xfrm>
              <a:off x="41486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Connettore 1 66">
              <a:extLst>
                <a:ext uri="{FF2B5EF4-FFF2-40B4-BE49-F238E27FC236}">
                  <a16:creationId xmlns:a16="http://schemas.microsoft.com/office/drawing/2014/main" id="{E84A10C6-A89B-ECF0-4C51-70DF6C56B678}"/>
                </a:ext>
              </a:extLst>
            </p:cNvPr>
            <p:cNvCxnSpPr/>
            <p:nvPr/>
          </p:nvCxnSpPr>
          <p:spPr>
            <a:xfrm>
              <a:off x="42246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Connettore 1 67">
              <a:extLst>
                <a:ext uri="{FF2B5EF4-FFF2-40B4-BE49-F238E27FC236}">
                  <a16:creationId xmlns:a16="http://schemas.microsoft.com/office/drawing/2014/main" id="{00F39AFA-6FDC-9D1A-C6AB-68D1170245FA}"/>
                </a:ext>
              </a:extLst>
            </p:cNvPr>
            <p:cNvCxnSpPr/>
            <p:nvPr/>
          </p:nvCxnSpPr>
          <p:spPr>
            <a:xfrm>
              <a:off x="43005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5" name="Connettore 1 68">
              <a:extLst>
                <a:ext uri="{FF2B5EF4-FFF2-40B4-BE49-F238E27FC236}">
                  <a16:creationId xmlns:a16="http://schemas.microsoft.com/office/drawing/2014/main" id="{08CE9302-FA48-6881-2991-CF7A4F445CC3}"/>
                </a:ext>
              </a:extLst>
            </p:cNvPr>
            <p:cNvCxnSpPr/>
            <p:nvPr/>
          </p:nvCxnSpPr>
          <p:spPr>
            <a:xfrm>
              <a:off x="43765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6" name="Connettore 1 69">
              <a:extLst>
                <a:ext uri="{FF2B5EF4-FFF2-40B4-BE49-F238E27FC236}">
                  <a16:creationId xmlns:a16="http://schemas.microsoft.com/office/drawing/2014/main" id="{51ADA04E-8D04-5124-83FF-386395700220}"/>
                </a:ext>
              </a:extLst>
            </p:cNvPr>
            <p:cNvCxnSpPr/>
            <p:nvPr/>
          </p:nvCxnSpPr>
          <p:spPr>
            <a:xfrm>
              <a:off x="445243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7" name="Connettore 1 70">
              <a:extLst>
                <a:ext uri="{FF2B5EF4-FFF2-40B4-BE49-F238E27FC236}">
                  <a16:creationId xmlns:a16="http://schemas.microsoft.com/office/drawing/2014/main" id="{DE553709-99BA-5DC1-5D0C-DDB25E1AE7AA}"/>
                </a:ext>
              </a:extLst>
            </p:cNvPr>
            <p:cNvCxnSpPr/>
            <p:nvPr/>
          </p:nvCxnSpPr>
          <p:spPr>
            <a:xfrm>
              <a:off x="45283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Connettore 1 71">
              <a:extLst>
                <a:ext uri="{FF2B5EF4-FFF2-40B4-BE49-F238E27FC236}">
                  <a16:creationId xmlns:a16="http://schemas.microsoft.com/office/drawing/2014/main" id="{FB8A22DB-4188-FE09-1D03-553AB6B0982D}"/>
                </a:ext>
              </a:extLst>
            </p:cNvPr>
            <p:cNvCxnSpPr/>
            <p:nvPr/>
          </p:nvCxnSpPr>
          <p:spPr>
            <a:xfrm>
              <a:off x="46043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Connettore 1 72">
              <a:extLst>
                <a:ext uri="{FF2B5EF4-FFF2-40B4-BE49-F238E27FC236}">
                  <a16:creationId xmlns:a16="http://schemas.microsoft.com/office/drawing/2014/main" id="{2DD9FB82-7A6B-F3BE-DB15-32F758C4AB5B}"/>
                </a:ext>
              </a:extLst>
            </p:cNvPr>
            <p:cNvCxnSpPr/>
            <p:nvPr/>
          </p:nvCxnSpPr>
          <p:spPr>
            <a:xfrm>
              <a:off x="46802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0" name="Connettore 1 73">
              <a:extLst>
                <a:ext uri="{FF2B5EF4-FFF2-40B4-BE49-F238E27FC236}">
                  <a16:creationId xmlns:a16="http://schemas.microsoft.com/office/drawing/2014/main" id="{9D422ACC-3243-D608-BDEE-50906A060813}"/>
                </a:ext>
              </a:extLst>
            </p:cNvPr>
            <p:cNvCxnSpPr/>
            <p:nvPr/>
          </p:nvCxnSpPr>
          <p:spPr>
            <a:xfrm>
              <a:off x="47561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1" name="Connettore 1 74">
              <a:extLst>
                <a:ext uri="{FF2B5EF4-FFF2-40B4-BE49-F238E27FC236}">
                  <a16:creationId xmlns:a16="http://schemas.microsoft.com/office/drawing/2014/main" id="{72CAF35D-5AA2-A178-FF31-3037C6A82021}"/>
                </a:ext>
              </a:extLst>
            </p:cNvPr>
            <p:cNvCxnSpPr/>
            <p:nvPr/>
          </p:nvCxnSpPr>
          <p:spPr>
            <a:xfrm>
              <a:off x="48321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2" name="Connettore 1 75">
              <a:extLst>
                <a:ext uri="{FF2B5EF4-FFF2-40B4-BE49-F238E27FC236}">
                  <a16:creationId xmlns:a16="http://schemas.microsoft.com/office/drawing/2014/main" id="{92A0A827-98E8-1717-4B94-BA88CF414556}"/>
                </a:ext>
              </a:extLst>
            </p:cNvPr>
            <p:cNvCxnSpPr/>
            <p:nvPr/>
          </p:nvCxnSpPr>
          <p:spPr>
            <a:xfrm>
              <a:off x="49080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3" name="Connettore 1 76">
              <a:extLst>
                <a:ext uri="{FF2B5EF4-FFF2-40B4-BE49-F238E27FC236}">
                  <a16:creationId xmlns:a16="http://schemas.microsoft.com/office/drawing/2014/main" id="{C7E3380F-2672-59A7-A0A0-1F906075D879}"/>
                </a:ext>
              </a:extLst>
            </p:cNvPr>
            <p:cNvCxnSpPr/>
            <p:nvPr/>
          </p:nvCxnSpPr>
          <p:spPr>
            <a:xfrm>
              <a:off x="49840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4" name="Connettore 1 77">
              <a:extLst>
                <a:ext uri="{FF2B5EF4-FFF2-40B4-BE49-F238E27FC236}">
                  <a16:creationId xmlns:a16="http://schemas.microsoft.com/office/drawing/2014/main" id="{878F9A7C-97CF-347F-0FA7-B3A0B73527B6}"/>
                </a:ext>
              </a:extLst>
            </p:cNvPr>
            <p:cNvCxnSpPr/>
            <p:nvPr/>
          </p:nvCxnSpPr>
          <p:spPr>
            <a:xfrm>
              <a:off x="50599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Connettore 1 78">
              <a:extLst>
                <a:ext uri="{FF2B5EF4-FFF2-40B4-BE49-F238E27FC236}">
                  <a16:creationId xmlns:a16="http://schemas.microsoft.com/office/drawing/2014/main" id="{3F3E2436-5255-92A8-6762-CB1C83DBDF31}"/>
                </a:ext>
              </a:extLst>
            </p:cNvPr>
            <p:cNvCxnSpPr/>
            <p:nvPr/>
          </p:nvCxnSpPr>
          <p:spPr>
            <a:xfrm>
              <a:off x="513588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Connettore 1 79">
              <a:extLst>
                <a:ext uri="{FF2B5EF4-FFF2-40B4-BE49-F238E27FC236}">
                  <a16:creationId xmlns:a16="http://schemas.microsoft.com/office/drawing/2014/main" id="{982161E0-53BC-4F8B-DD9C-4B1F43E48A27}"/>
                </a:ext>
              </a:extLst>
            </p:cNvPr>
            <p:cNvCxnSpPr/>
            <p:nvPr/>
          </p:nvCxnSpPr>
          <p:spPr>
            <a:xfrm>
              <a:off x="52118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7" name="Connettore 1 80">
              <a:extLst>
                <a:ext uri="{FF2B5EF4-FFF2-40B4-BE49-F238E27FC236}">
                  <a16:creationId xmlns:a16="http://schemas.microsoft.com/office/drawing/2014/main" id="{F0D7E7E9-35EE-1C83-1378-75A5680E4DF2}"/>
                </a:ext>
              </a:extLst>
            </p:cNvPr>
            <p:cNvCxnSpPr/>
            <p:nvPr/>
          </p:nvCxnSpPr>
          <p:spPr>
            <a:xfrm>
              <a:off x="52877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8" name="Connettore 1 81">
              <a:extLst>
                <a:ext uri="{FF2B5EF4-FFF2-40B4-BE49-F238E27FC236}">
                  <a16:creationId xmlns:a16="http://schemas.microsoft.com/office/drawing/2014/main" id="{E4B6F350-950F-F46B-650A-B108867599D9}"/>
                </a:ext>
              </a:extLst>
            </p:cNvPr>
            <p:cNvCxnSpPr/>
            <p:nvPr/>
          </p:nvCxnSpPr>
          <p:spPr>
            <a:xfrm>
              <a:off x="53636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79" name="Connettore 1 82">
              <a:extLst>
                <a:ext uri="{FF2B5EF4-FFF2-40B4-BE49-F238E27FC236}">
                  <a16:creationId xmlns:a16="http://schemas.microsoft.com/office/drawing/2014/main" id="{162FAE08-5E81-6736-AD65-179C20BC7B53}"/>
                </a:ext>
              </a:extLst>
            </p:cNvPr>
            <p:cNvCxnSpPr/>
            <p:nvPr/>
          </p:nvCxnSpPr>
          <p:spPr>
            <a:xfrm>
              <a:off x="54396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Connettore 1 83">
              <a:extLst>
                <a:ext uri="{FF2B5EF4-FFF2-40B4-BE49-F238E27FC236}">
                  <a16:creationId xmlns:a16="http://schemas.microsoft.com/office/drawing/2014/main" id="{27E562E6-C5AD-58A9-3BA9-7DAD84257D32}"/>
                </a:ext>
              </a:extLst>
            </p:cNvPr>
            <p:cNvCxnSpPr/>
            <p:nvPr/>
          </p:nvCxnSpPr>
          <p:spPr>
            <a:xfrm>
              <a:off x="55155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Connettore 1 84">
              <a:extLst>
                <a:ext uri="{FF2B5EF4-FFF2-40B4-BE49-F238E27FC236}">
                  <a16:creationId xmlns:a16="http://schemas.microsoft.com/office/drawing/2014/main" id="{FBEA33A2-D03D-CC8A-0FDE-54F61141CD24}"/>
                </a:ext>
              </a:extLst>
            </p:cNvPr>
            <p:cNvCxnSpPr/>
            <p:nvPr/>
          </p:nvCxnSpPr>
          <p:spPr>
            <a:xfrm>
              <a:off x="55915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2" name="Connettore 1 85">
              <a:extLst>
                <a:ext uri="{FF2B5EF4-FFF2-40B4-BE49-F238E27FC236}">
                  <a16:creationId xmlns:a16="http://schemas.microsoft.com/office/drawing/2014/main" id="{FA8B8F5F-D05C-8BD6-5A94-9D6D347B849D}"/>
                </a:ext>
              </a:extLst>
            </p:cNvPr>
            <p:cNvCxnSpPr/>
            <p:nvPr/>
          </p:nvCxnSpPr>
          <p:spPr>
            <a:xfrm>
              <a:off x="56674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3" name="Connettore 1 86">
              <a:extLst>
                <a:ext uri="{FF2B5EF4-FFF2-40B4-BE49-F238E27FC236}">
                  <a16:creationId xmlns:a16="http://schemas.microsoft.com/office/drawing/2014/main" id="{23EA10D7-995D-EFD5-AC69-427EBB5E5876}"/>
                </a:ext>
              </a:extLst>
            </p:cNvPr>
            <p:cNvCxnSpPr/>
            <p:nvPr/>
          </p:nvCxnSpPr>
          <p:spPr>
            <a:xfrm>
              <a:off x="57433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4" name="Connettore 1 87">
              <a:extLst>
                <a:ext uri="{FF2B5EF4-FFF2-40B4-BE49-F238E27FC236}">
                  <a16:creationId xmlns:a16="http://schemas.microsoft.com/office/drawing/2014/main" id="{C1935D89-1F29-0EB4-2599-5C87F535BF2F}"/>
                </a:ext>
              </a:extLst>
            </p:cNvPr>
            <p:cNvCxnSpPr/>
            <p:nvPr/>
          </p:nvCxnSpPr>
          <p:spPr>
            <a:xfrm>
              <a:off x="58193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5" name="Connettore 1 88">
              <a:extLst>
                <a:ext uri="{FF2B5EF4-FFF2-40B4-BE49-F238E27FC236}">
                  <a16:creationId xmlns:a16="http://schemas.microsoft.com/office/drawing/2014/main" id="{4B914494-0521-7411-C859-BED1EA3EFF73}"/>
                </a:ext>
              </a:extLst>
            </p:cNvPr>
            <p:cNvCxnSpPr/>
            <p:nvPr/>
          </p:nvCxnSpPr>
          <p:spPr>
            <a:xfrm>
              <a:off x="58952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6" name="Connettore 1 89">
              <a:extLst>
                <a:ext uri="{FF2B5EF4-FFF2-40B4-BE49-F238E27FC236}">
                  <a16:creationId xmlns:a16="http://schemas.microsoft.com/office/drawing/2014/main" id="{CEE4F57D-DBCD-1869-616B-72E7C84B8D7B}"/>
                </a:ext>
              </a:extLst>
            </p:cNvPr>
            <p:cNvCxnSpPr/>
            <p:nvPr/>
          </p:nvCxnSpPr>
          <p:spPr>
            <a:xfrm>
              <a:off x="59712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Connettore 1 90">
              <a:extLst>
                <a:ext uri="{FF2B5EF4-FFF2-40B4-BE49-F238E27FC236}">
                  <a16:creationId xmlns:a16="http://schemas.microsoft.com/office/drawing/2014/main" id="{BD2FFCE4-A07E-34AF-C611-5A9D58A34E2D}"/>
                </a:ext>
              </a:extLst>
            </p:cNvPr>
            <p:cNvCxnSpPr/>
            <p:nvPr/>
          </p:nvCxnSpPr>
          <p:spPr>
            <a:xfrm>
              <a:off x="60471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Connettore 1 91">
              <a:extLst>
                <a:ext uri="{FF2B5EF4-FFF2-40B4-BE49-F238E27FC236}">
                  <a16:creationId xmlns:a16="http://schemas.microsoft.com/office/drawing/2014/main" id="{C62E85EA-A2E6-2365-B64C-7D2F7E9B2F48}"/>
                </a:ext>
              </a:extLst>
            </p:cNvPr>
            <p:cNvCxnSpPr/>
            <p:nvPr/>
          </p:nvCxnSpPr>
          <p:spPr>
            <a:xfrm>
              <a:off x="61230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89" name="Connettore 1 92">
              <a:extLst>
                <a:ext uri="{FF2B5EF4-FFF2-40B4-BE49-F238E27FC236}">
                  <a16:creationId xmlns:a16="http://schemas.microsoft.com/office/drawing/2014/main" id="{F54CE6C0-8583-6821-73EE-4E28D6C2E13B}"/>
                </a:ext>
              </a:extLst>
            </p:cNvPr>
            <p:cNvCxnSpPr/>
            <p:nvPr/>
          </p:nvCxnSpPr>
          <p:spPr>
            <a:xfrm>
              <a:off x="61990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0" name="Connettore 1 93">
              <a:extLst>
                <a:ext uri="{FF2B5EF4-FFF2-40B4-BE49-F238E27FC236}">
                  <a16:creationId xmlns:a16="http://schemas.microsoft.com/office/drawing/2014/main" id="{B6D7383C-342B-2748-9235-8665D752D6F7}"/>
                </a:ext>
              </a:extLst>
            </p:cNvPr>
            <p:cNvCxnSpPr/>
            <p:nvPr/>
          </p:nvCxnSpPr>
          <p:spPr>
            <a:xfrm>
              <a:off x="62749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1" name="Connettore 1 94">
              <a:extLst>
                <a:ext uri="{FF2B5EF4-FFF2-40B4-BE49-F238E27FC236}">
                  <a16:creationId xmlns:a16="http://schemas.microsoft.com/office/drawing/2014/main" id="{907BB68C-2865-B4F7-D3A7-858FAB6D6D4D}"/>
                </a:ext>
              </a:extLst>
            </p:cNvPr>
            <p:cNvCxnSpPr/>
            <p:nvPr/>
          </p:nvCxnSpPr>
          <p:spPr>
            <a:xfrm>
              <a:off x="63509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Connettore 1 95">
              <a:extLst>
                <a:ext uri="{FF2B5EF4-FFF2-40B4-BE49-F238E27FC236}">
                  <a16:creationId xmlns:a16="http://schemas.microsoft.com/office/drawing/2014/main" id="{B8AD049A-D6EC-1889-00DF-85FD419C8B88}"/>
                </a:ext>
              </a:extLst>
            </p:cNvPr>
            <p:cNvCxnSpPr/>
            <p:nvPr/>
          </p:nvCxnSpPr>
          <p:spPr>
            <a:xfrm>
              <a:off x="642683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Connettore 1 96">
              <a:extLst>
                <a:ext uri="{FF2B5EF4-FFF2-40B4-BE49-F238E27FC236}">
                  <a16:creationId xmlns:a16="http://schemas.microsoft.com/office/drawing/2014/main" id="{344C6696-6FB2-B46B-9E1E-D4C76B7E4138}"/>
                </a:ext>
              </a:extLst>
            </p:cNvPr>
            <p:cNvCxnSpPr/>
            <p:nvPr/>
          </p:nvCxnSpPr>
          <p:spPr>
            <a:xfrm>
              <a:off x="65027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4" name="Connettore 1 97">
              <a:extLst>
                <a:ext uri="{FF2B5EF4-FFF2-40B4-BE49-F238E27FC236}">
                  <a16:creationId xmlns:a16="http://schemas.microsoft.com/office/drawing/2014/main" id="{F5E3D6F8-CCF8-5AF3-0843-08E72E956805}"/>
                </a:ext>
              </a:extLst>
            </p:cNvPr>
            <p:cNvCxnSpPr/>
            <p:nvPr/>
          </p:nvCxnSpPr>
          <p:spPr>
            <a:xfrm>
              <a:off x="65787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5" name="Connettore 1 98">
              <a:extLst>
                <a:ext uri="{FF2B5EF4-FFF2-40B4-BE49-F238E27FC236}">
                  <a16:creationId xmlns:a16="http://schemas.microsoft.com/office/drawing/2014/main" id="{3A637A43-192C-9C83-DE2C-8F78478785A5}"/>
                </a:ext>
              </a:extLst>
            </p:cNvPr>
            <p:cNvCxnSpPr/>
            <p:nvPr/>
          </p:nvCxnSpPr>
          <p:spPr>
            <a:xfrm>
              <a:off x="66546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6" name="Connettore 1 99">
              <a:extLst>
                <a:ext uri="{FF2B5EF4-FFF2-40B4-BE49-F238E27FC236}">
                  <a16:creationId xmlns:a16="http://schemas.microsoft.com/office/drawing/2014/main" id="{B770F774-8D50-8C77-EDFF-C14BD0143BFD}"/>
                </a:ext>
              </a:extLst>
            </p:cNvPr>
            <p:cNvCxnSpPr/>
            <p:nvPr/>
          </p:nvCxnSpPr>
          <p:spPr>
            <a:xfrm>
              <a:off x="67305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7" name="Connettore 1 100">
              <a:extLst>
                <a:ext uri="{FF2B5EF4-FFF2-40B4-BE49-F238E27FC236}">
                  <a16:creationId xmlns:a16="http://schemas.microsoft.com/office/drawing/2014/main" id="{431B53BE-B28C-6075-9981-E55F101FC486}"/>
                </a:ext>
              </a:extLst>
            </p:cNvPr>
            <p:cNvCxnSpPr/>
            <p:nvPr/>
          </p:nvCxnSpPr>
          <p:spPr>
            <a:xfrm>
              <a:off x="68065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8" name="Connettore 1 101">
              <a:extLst>
                <a:ext uri="{FF2B5EF4-FFF2-40B4-BE49-F238E27FC236}">
                  <a16:creationId xmlns:a16="http://schemas.microsoft.com/office/drawing/2014/main" id="{7B4A7FBB-A84F-C276-EDC2-DB83F468CED3}"/>
                </a:ext>
              </a:extLst>
            </p:cNvPr>
            <p:cNvCxnSpPr/>
            <p:nvPr/>
          </p:nvCxnSpPr>
          <p:spPr>
            <a:xfrm>
              <a:off x="68824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99" name="Connettore 1 102">
              <a:extLst>
                <a:ext uri="{FF2B5EF4-FFF2-40B4-BE49-F238E27FC236}">
                  <a16:creationId xmlns:a16="http://schemas.microsoft.com/office/drawing/2014/main" id="{DB095FE1-1CB7-B1FB-4124-00DA1EBE2A05}"/>
                </a:ext>
              </a:extLst>
            </p:cNvPr>
            <p:cNvCxnSpPr/>
            <p:nvPr/>
          </p:nvCxnSpPr>
          <p:spPr>
            <a:xfrm>
              <a:off x="69584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0" name="Connettore 1 103">
              <a:extLst>
                <a:ext uri="{FF2B5EF4-FFF2-40B4-BE49-F238E27FC236}">
                  <a16:creationId xmlns:a16="http://schemas.microsoft.com/office/drawing/2014/main" id="{DE405BC5-DCF5-2780-D6A6-8CFEC9DFFE67}"/>
                </a:ext>
              </a:extLst>
            </p:cNvPr>
            <p:cNvCxnSpPr/>
            <p:nvPr/>
          </p:nvCxnSpPr>
          <p:spPr>
            <a:xfrm>
              <a:off x="703434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1" name="Connettore 1 104">
              <a:extLst>
                <a:ext uri="{FF2B5EF4-FFF2-40B4-BE49-F238E27FC236}">
                  <a16:creationId xmlns:a16="http://schemas.microsoft.com/office/drawing/2014/main" id="{5C4B1E65-4C4B-22D5-4710-1D24F9B52C44}"/>
                </a:ext>
              </a:extLst>
            </p:cNvPr>
            <p:cNvCxnSpPr/>
            <p:nvPr/>
          </p:nvCxnSpPr>
          <p:spPr>
            <a:xfrm>
              <a:off x="711028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2" name="Connettore 1 105">
              <a:extLst>
                <a:ext uri="{FF2B5EF4-FFF2-40B4-BE49-F238E27FC236}">
                  <a16:creationId xmlns:a16="http://schemas.microsoft.com/office/drawing/2014/main" id="{32CDE6D7-E288-2274-DC58-EA11CB38DC37}"/>
                </a:ext>
              </a:extLst>
            </p:cNvPr>
            <p:cNvCxnSpPr/>
            <p:nvPr/>
          </p:nvCxnSpPr>
          <p:spPr>
            <a:xfrm>
              <a:off x="71862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3" name="Connettore 1 106">
              <a:extLst>
                <a:ext uri="{FF2B5EF4-FFF2-40B4-BE49-F238E27FC236}">
                  <a16:creationId xmlns:a16="http://schemas.microsoft.com/office/drawing/2014/main" id="{FDA4E858-1169-9332-2A0A-52E8A39B3EBB}"/>
                </a:ext>
              </a:extLst>
            </p:cNvPr>
            <p:cNvCxnSpPr/>
            <p:nvPr/>
          </p:nvCxnSpPr>
          <p:spPr>
            <a:xfrm>
              <a:off x="72621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4" name="Connettore 1 107">
              <a:extLst>
                <a:ext uri="{FF2B5EF4-FFF2-40B4-BE49-F238E27FC236}">
                  <a16:creationId xmlns:a16="http://schemas.microsoft.com/office/drawing/2014/main" id="{358D1CB2-643B-7613-0417-FFC25A996732}"/>
                </a:ext>
              </a:extLst>
            </p:cNvPr>
            <p:cNvCxnSpPr/>
            <p:nvPr/>
          </p:nvCxnSpPr>
          <p:spPr>
            <a:xfrm>
              <a:off x="733809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5" name="Connettore 1 108">
              <a:extLst>
                <a:ext uri="{FF2B5EF4-FFF2-40B4-BE49-F238E27FC236}">
                  <a16:creationId xmlns:a16="http://schemas.microsoft.com/office/drawing/2014/main" id="{D7C0C50A-79C8-47C5-1D9B-4EB12B8B5547}"/>
                </a:ext>
              </a:extLst>
            </p:cNvPr>
            <p:cNvCxnSpPr/>
            <p:nvPr/>
          </p:nvCxnSpPr>
          <p:spPr>
            <a:xfrm>
              <a:off x="741403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6" name="Connettore 1 109">
              <a:extLst>
                <a:ext uri="{FF2B5EF4-FFF2-40B4-BE49-F238E27FC236}">
                  <a16:creationId xmlns:a16="http://schemas.microsoft.com/office/drawing/2014/main" id="{13422FF5-1EF8-8F9A-EAEB-691265866D9A}"/>
                </a:ext>
              </a:extLst>
            </p:cNvPr>
            <p:cNvCxnSpPr/>
            <p:nvPr/>
          </p:nvCxnSpPr>
          <p:spPr>
            <a:xfrm>
              <a:off x="74899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7" name="Connettore 1 110">
              <a:extLst>
                <a:ext uri="{FF2B5EF4-FFF2-40B4-BE49-F238E27FC236}">
                  <a16:creationId xmlns:a16="http://schemas.microsoft.com/office/drawing/2014/main" id="{6961F9A6-DAB0-ACEA-3289-C0DAF1F808A8}"/>
                </a:ext>
              </a:extLst>
            </p:cNvPr>
            <p:cNvCxnSpPr/>
            <p:nvPr/>
          </p:nvCxnSpPr>
          <p:spPr>
            <a:xfrm>
              <a:off x="756591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8" name="Connettore 1 111">
              <a:extLst>
                <a:ext uri="{FF2B5EF4-FFF2-40B4-BE49-F238E27FC236}">
                  <a16:creationId xmlns:a16="http://schemas.microsoft.com/office/drawing/2014/main" id="{833E5C43-9596-2248-AF54-187BE812313A}"/>
                </a:ext>
              </a:extLst>
            </p:cNvPr>
            <p:cNvCxnSpPr/>
            <p:nvPr/>
          </p:nvCxnSpPr>
          <p:spPr>
            <a:xfrm>
              <a:off x="764185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09" name="Connettore 1 112">
              <a:extLst>
                <a:ext uri="{FF2B5EF4-FFF2-40B4-BE49-F238E27FC236}">
                  <a16:creationId xmlns:a16="http://schemas.microsoft.com/office/drawing/2014/main" id="{810BC189-CEBB-973A-29AE-B0EF1C25BD5A}"/>
                </a:ext>
              </a:extLst>
            </p:cNvPr>
            <p:cNvCxnSpPr/>
            <p:nvPr/>
          </p:nvCxnSpPr>
          <p:spPr>
            <a:xfrm>
              <a:off x="771779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0" name="Connettore 1 113">
              <a:extLst>
                <a:ext uri="{FF2B5EF4-FFF2-40B4-BE49-F238E27FC236}">
                  <a16:creationId xmlns:a16="http://schemas.microsoft.com/office/drawing/2014/main" id="{86D93E27-AC1B-87E7-4BAE-CA2BB74413EE}"/>
                </a:ext>
              </a:extLst>
            </p:cNvPr>
            <p:cNvCxnSpPr/>
            <p:nvPr/>
          </p:nvCxnSpPr>
          <p:spPr>
            <a:xfrm>
              <a:off x="779372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1" name="Connettore 1 114">
              <a:extLst>
                <a:ext uri="{FF2B5EF4-FFF2-40B4-BE49-F238E27FC236}">
                  <a16:creationId xmlns:a16="http://schemas.microsoft.com/office/drawing/2014/main" id="{782CAC57-9878-2DEF-FC0A-1F9F8FBE3BC8}"/>
                </a:ext>
              </a:extLst>
            </p:cNvPr>
            <p:cNvCxnSpPr/>
            <p:nvPr/>
          </p:nvCxnSpPr>
          <p:spPr>
            <a:xfrm>
              <a:off x="786966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2" name="Connettore 1 115">
              <a:extLst>
                <a:ext uri="{FF2B5EF4-FFF2-40B4-BE49-F238E27FC236}">
                  <a16:creationId xmlns:a16="http://schemas.microsoft.com/office/drawing/2014/main" id="{325F2817-A1CE-9A6C-117C-59A36086AC9B}"/>
                </a:ext>
              </a:extLst>
            </p:cNvPr>
            <p:cNvCxnSpPr/>
            <p:nvPr/>
          </p:nvCxnSpPr>
          <p:spPr>
            <a:xfrm>
              <a:off x="794560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3" name="Connettore 1 116">
              <a:extLst>
                <a:ext uri="{FF2B5EF4-FFF2-40B4-BE49-F238E27FC236}">
                  <a16:creationId xmlns:a16="http://schemas.microsoft.com/office/drawing/2014/main" id="{02336665-6E0A-EC24-EE1B-541C36A08329}"/>
                </a:ext>
              </a:extLst>
            </p:cNvPr>
            <p:cNvCxnSpPr/>
            <p:nvPr/>
          </p:nvCxnSpPr>
          <p:spPr>
            <a:xfrm>
              <a:off x="80215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4" name="Connettore 1 117">
              <a:extLst>
                <a:ext uri="{FF2B5EF4-FFF2-40B4-BE49-F238E27FC236}">
                  <a16:creationId xmlns:a16="http://schemas.microsoft.com/office/drawing/2014/main" id="{7F9E0976-1749-F931-36CC-082559DD24C9}"/>
                </a:ext>
              </a:extLst>
            </p:cNvPr>
            <p:cNvCxnSpPr/>
            <p:nvPr/>
          </p:nvCxnSpPr>
          <p:spPr>
            <a:xfrm>
              <a:off x="809747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5" name="Connettore 1 118">
              <a:extLst>
                <a:ext uri="{FF2B5EF4-FFF2-40B4-BE49-F238E27FC236}">
                  <a16:creationId xmlns:a16="http://schemas.microsoft.com/office/drawing/2014/main" id="{1A625C7E-13C1-8BA9-F942-AF33F9F2BF45}"/>
                </a:ext>
              </a:extLst>
            </p:cNvPr>
            <p:cNvCxnSpPr/>
            <p:nvPr/>
          </p:nvCxnSpPr>
          <p:spPr>
            <a:xfrm>
              <a:off x="817341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6" name="Connettore 1 119">
              <a:extLst>
                <a:ext uri="{FF2B5EF4-FFF2-40B4-BE49-F238E27FC236}">
                  <a16:creationId xmlns:a16="http://schemas.microsoft.com/office/drawing/2014/main" id="{85BBB9CF-B329-FE40-5EE1-FBF724EDF06F}"/>
                </a:ext>
              </a:extLst>
            </p:cNvPr>
            <p:cNvCxnSpPr/>
            <p:nvPr/>
          </p:nvCxnSpPr>
          <p:spPr>
            <a:xfrm>
              <a:off x="8249360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7" name="Connettore 1 120">
              <a:extLst>
                <a:ext uri="{FF2B5EF4-FFF2-40B4-BE49-F238E27FC236}">
                  <a16:creationId xmlns:a16="http://schemas.microsoft.com/office/drawing/2014/main" id="{30EFDF61-D04B-42C0-C6AB-D8541D30A473}"/>
                </a:ext>
              </a:extLst>
            </p:cNvPr>
            <p:cNvCxnSpPr/>
            <p:nvPr/>
          </p:nvCxnSpPr>
          <p:spPr>
            <a:xfrm>
              <a:off x="832529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8" name="Connettore 1 121">
              <a:extLst>
                <a:ext uri="{FF2B5EF4-FFF2-40B4-BE49-F238E27FC236}">
                  <a16:creationId xmlns:a16="http://schemas.microsoft.com/office/drawing/2014/main" id="{62F82B47-1576-CDE7-AC98-B431B44B5272}"/>
                </a:ext>
              </a:extLst>
            </p:cNvPr>
            <p:cNvCxnSpPr/>
            <p:nvPr/>
          </p:nvCxnSpPr>
          <p:spPr>
            <a:xfrm>
              <a:off x="8401232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19" name="Connettore 1 122">
              <a:extLst>
                <a:ext uri="{FF2B5EF4-FFF2-40B4-BE49-F238E27FC236}">
                  <a16:creationId xmlns:a16="http://schemas.microsoft.com/office/drawing/2014/main" id="{5B31C720-4569-E16C-3073-BF5BBAC6BD4C}"/>
                </a:ext>
              </a:extLst>
            </p:cNvPr>
            <p:cNvCxnSpPr/>
            <p:nvPr/>
          </p:nvCxnSpPr>
          <p:spPr>
            <a:xfrm>
              <a:off x="8477173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0" name="Connettore 1 123">
              <a:extLst>
                <a:ext uri="{FF2B5EF4-FFF2-40B4-BE49-F238E27FC236}">
                  <a16:creationId xmlns:a16="http://schemas.microsoft.com/office/drawing/2014/main" id="{7876248F-B34A-181B-FB29-A9CE6CD44D53}"/>
                </a:ext>
              </a:extLst>
            </p:cNvPr>
            <p:cNvCxnSpPr/>
            <p:nvPr/>
          </p:nvCxnSpPr>
          <p:spPr>
            <a:xfrm>
              <a:off x="8553114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1" name="Connettore 1 124">
              <a:extLst>
                <a:ext uri="{FF2B5EF4-FFF2-40B4-BE49-F238E27FC236}">
                  <a16:creationId xmlns:a16="http://schemas.microsoft.com/office/drawing/2014/main" id="{90A1D568-7B2B-11F4-02B9-78722ABC399F}"/>
                </a:ext>
              </a:extLst>
            </p:cNvPr>
            <p:cNvCxnSpPr/>
            <p:nvPr/>
          </p:nvCxnSpPr>
          <p:spPr>
            <a:xfrm>
              <a:off x="8629046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2" name="Connettore 1 125">
              <a:extLst>
                <a:ext uri="{FF2B5EF4-FFF2-40B4-BE49-F238E27FC236}">
                  <a16:creationId xmlns:a16="http://schemas.microsoft.com/office/drawing/2014/main" id="{0DFBA799-A4E2-3AD6-0E8E-F8FA16E1AD42}"/>
                </a:ext>
              </a:extLst>
            </p:cNvPr>
            <p:cNvCxnSpPr/>
            <p:nvPr/>
          </p:nvCxnSpPr>
          <p:spPr>
            <a:xfrm>
              <a:off x="8704987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3" name="Connettore 1 126">
              <a:extLst>
                <a:ext uri="{FF2B5EF4-FFF2-40B4-BE49-F238E27FC236}">
                  <a16:creationId xmlns:a16="http://schemas.microsoft.com/office/drawing/2014/main" id="{6195BBFB-DC0B-04F8-4042-AFBCAAB3481E}"/>
                </a:ext>
              </a:extLst>
            </p:cNvPr>
            <p:cNvCxnSpPr/>
            <p:nvPr/>
          </p:nvCxnSpPr>
          <p:spPr>
            <a:xfrm>
              <a:off x="8780928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4" name="Connettore 1 127">
              <a:extLst>
                <a:ext uri="{FF2B5EF4-FFF2-40B4-BE49-F238E27FC236}">
                  <a16:creationId xmlns:a16="http://schemas.microsoft.com/office/drawing/2014/main" id="{69BBC598-1CEA-CB84-3330-9C2C14AC73CA}"/>
                </a:ext>
              </a:extLst>
            </p:cNvPr>
            <p:cNvCxnSpPr/>
            <p:nvPr/>
          </p:nvCxnSpPr>
          <p:spPr>
            <a:xfrm>
              <a:off x="8856869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5" name="Connettore 1 128">
              <a:extLst>
                <a:ext uri="{FF2B5EF4-FFF2-40B4-BE49-F238E27FC236}">
                  <a16:creationId xmlns:a16="http://schemas.microsoft.com/office/drawing/2014/main" id="{FE10E962-F5EE-C2AB-20D8-E32B713B34D4}"/>
                </a:ext>
              </a:extLst>
            </p:cNvPr>
            <p:cNvCxnSpPr/>
            <p:nvPr/>
          </p:nvCxnSpPr>
          <p:spPr>
            <a:xfrm>
              <a:off x="893280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6" name="Connettore 1 129">
              <a:extLst>
                <a:ext uri="{FF2B5EF4-FFF2-40B4-BE49-F238E27FC236}">
                  <a16:creationId xmlns:a16="http://schemas.microsoft.com/office/drawing/2014/main" id="{F32532F1-8B71-FDB7-2D2C-B68C4DE42501}"/>
                </a:ext>
              </a:extLst>
            </p:cNvPr>
            <p:cNvCxnSpPr/>
            <p:nvPr/>
          </p:nvCxnSpPr>
          <p:spPr>
            <a:xfrm>
              <a:off x="9008741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  <p:cxnSp>
          <p:nvCxnSpPr>
            <p:cNvPr id="127" name="Connettore 1 130">
              <a:extLst>
                <a:ext uri="{FF2B5EF4-FFF2-40B4-BE49-F238E27FC236}">
                  <a16:creationId xmlns:a16="http://schemas.microsoft.com/office/drawing/2014/main" id="{54A5C0CD-A54D-D52C-0782-BEA7B7400070}"/>
                </a:ext>
              </a:extLst>
            </p:cNvPr>
            <p:cNvCxnSpPr/>
            <p:nvPr/>
          </p:nvCxnSpPr>
          <p:spPr>
            <a:xfrm>
              <a:off x="9084655" y="3816348"/>
              <a:ext cx="0" cy="180000"/>
            </a:xfrm>
            <a:prstGeom prst="straightConnector1">
              <a:avLst/>
            </a:prstGeom>
            <a:noFill/>
            <a:ln w="12701" cap="flat">
              <a:solidFill>
                <a:srgbClr val="FFFFFF"/>
              </a:solidFill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128" name="Titolo 1">
            <a:extLst>
              <a:ext uri="{FF2B5EF4-FFF2-40B4-BE49-F238E27FC236}">
                <a16:creationId xmlns:a16="http://schemas.microsoft.com/office/drawing/2014/main" id="{D59855F9-F34A-D433-B3F8-FD1D2B404C25}"/>
              </a:ext>
            </a:extLst>
          </p:cNvPr>
          <p:cNvSpPr txBox="1"/>
          <p:nvPr/>
        </p:nvSpPr>
        <p:spPr>
          <a:xfrm>
            <a:off x="641533" y="4149720"/>
            <a:ext cx="7772400" cy="968377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Future Worlds 3D</a:t>
            </a:r>
          </a:p>
        </p:txBody>
      </p:sp>
      <p:sp>
        <p:nvSpPr>
          <p:cNvPr id="129" name="Sottotitolo 2">
            <a:extLst>
              <a:ext uri="{FF2B5EF4-FFF2-40B4-BE49-F238E27FC236}">
                <a16:creationId xmlns:a16="http://schemas.microsoft.com/office/drawing/2014/main" id="{DE39BDB1-A068-63CF-3770-3A784E61CD69}"/>
              </a:ext>
            </a:extLst>
          </p:cNvPr>
          <p:cNvSpPr txBox="1"/>
          <p:nvPr/>
        </p:nvSpPr>
        <p:spPr>
          <a:xfrm>
            <a:off x="641533" y="5118097"/>
            <a:ext cx="7772400" cy="1333496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Creative Programming and Computing – Project presentation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200" b="0" i="0" u="none" strike="noStrike" kern="1200" cap="none" spc="0" baseline="0">
              <a:solidFill>
                <a:srgbClr val="FFFFFF"/>
              </a:solidFill>
              <a:uFillTx/>
              <a:latin typeface="Arial"/>
              <a:cs typeface="Arial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cs typeface="Arial"/>
              </a:rPr>
              <a:t>Students : Harry Foley, Eray Özgünay , Emanuele Greco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1" descr="Immagine che contiene Elementi grafici, design&#10;&#10;Descrizione generata automaticamente">
            <a:extLst>
              <a:ext uri="{FF2B5EF4-FFF2-40B4-BE49-F238E27FC236}">
                <a16:creationId xmlns:a16="http://schemas.microsoft.com/office/drawing/2014/main" id="{424BDCF2-57A7-CABE-0F70-6F3AC594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71" y="4180938"/>
            <a:ext cx="1333496" cy="904871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5ED52B69-06F3-A63D-377F-EEE69AC825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Sound Design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9D1419-6D6E-980C-C718-0DA8149F03DD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asellaDiTesto 14">
            <a:extLst>
              <a:ext uri="{FF2B5EF4-FFF2-40B4-BE49-F238E27FC236}">
                <a16:creationId xmlns:a16="http://schemas.microsoft.com/office/drawing/2014/main" id="{00F95BF3-6548-929B-EC96-DEFE7BABB967}"/>
              </a:ext>
            </a:extLst>
          </p:cNvPr>
          <p:cNvSpPr txBox="1"/>
          <p:nvPr/>
        </p:nvSpPr>
        <p:spPr>
          <a:xfrm>
            <a:off x="288520" y="1526956"/>
            <a:ext cx="8581040" cy="707882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Time series data packaged as OSC Messages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Controlling music and foley sounds in Ableton</a:t>
            </a:r>
          </a:p>
        </p:txBody>
      </p:sp>
      <p:cxnSp>
        <p:nvCxnSpPr>
          <p:cNvPr id="6" name="Connettore 2 4">
            <a:extLst>
              <a:ext uri="{FF2B5EF4-FFF2-40B4-BE49-F238E27FC236}">
                <a16:creationId xmlns:a16="http://schemas.microsoft.com/office/drawing/2014/main" id="{4939C012-3207-D4F2-0F1F-9E3EA8F9BCD0}"/>
              </a:ext>
            </a:extLst>
          </p:cNvPr>
          <p:cNvCxnSpPr/>
          <p:nvPr/>
        </p:nvCxnSpPr>
        <p:spPr>
          <a:xfrm>
            <a:off x="2918060" y="3968761"/>
            <a:ext cx="3307879" cy="0"/>
          </a:xfrm>
          <a:prstGeom prst="straightConnector1">
            <a:avLst/>
          </a:prstGeom>
          <a:noFill/>
          <a:ln w="25402" cap="flat">
            <a:solidFill>
              <a:srgbClr val="4F81BD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pic>
        <p:nvPicPr>
          <p:cNvPr id="7" name="Immagine 6" descr="Immagine che contiene Carattere, design, logo, Elementi grafici&#10;&#10;Descrizione generata automaticamente">
            <a:extLst>
              <a:ext uri="{FF2B5EF4-FFF2-40B4-BE49-F238E27FC236}">
                <a16:creationId xmlns:a16="http://schemas.microsoft.com/office/drawing/2014/main" id="{10A940C3-6FE4-379F-1B28-03F68A05F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99" y="3320122"/>
            <a:ext cx="1309695" cy="1286515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pic>
        <p:nvPicPr>
          <p:cNvPr id="8" name="Elemento grafico 9" descr="Statistiche con riempimento a tinta unita">
            <a:extLst>
              <a:ext uri="{FF2B5EF4-FFF2-40B4-BE49-F238E27FC236}">
                <a16:creationId xmlns:a16="http://schemas.microsoft.com/office/drawing/2014/main" id="{8A7337C9-211C-E0B3-805A-90C7249D3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063" y="2791992"/>
            <a:ext cx="914400" cy="91440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pic>
        <p:nvPicPr>
          <p:cNvPr id="9" name="Elemento grafico 16" descr="Badge Segui con riempimento a tinta unita">
            <a:extLst>
              <a:ext uri="{FF2B5EF4-FFF2-40B4-BE49-F238E27FC236}">
                <a16:creationId xmlns:a16="http://schemas.microsoft.com/office/drawing/2014/main" id="{0EF84B66-7C37-9F0A-0C2D-549BB549F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6196" y="3770272"/>
            <a:ext cx="352144" cy="35214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10" name="Freccia a destra 2">
            <a:extLst>
              <a:ext uri="{FF2B5EF4-FFF2-40B4-BE49-F238E27FC236}">
                <a16:creationId xmlns:a16="http://schemas.microsoft.com/office/drawing/2014/main" id="{4ABBDF27-9C8D-159D-B4B7-C7995CCA2929}"/>
              </a:ext>
            </a:extLst>
          </p:cNvPr>
          <p:cNvSpPr/>
          <p:nvPr/>
        </p:nvSpPr>
        <p:spPr>
          <a:xfrm>
            <a:off x="2918060" y="3696306"/>
            <a:ext cx="3307869" cy="484632"/>
          </a:xfrm>
          <a:custGeom>
            <a:avLst>
              <a:gd name="f0" fmla="val 2001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8" cap="flat">
            <a:solidFill>
              <a:srgbClr val="4A7EBB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A4DC1A-8EB2-440D-025F-8F63CA3A4E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 err="1"/>
              <a:t>Final</a:t>
            </a:r>
            <a:r>
              <a:rPr lang="it-IT" dirty="0"/>
              <a:t> Technical Solution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8BC6BBB-7DFD-6F0A-0001-DFBE3E382A4F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ED197-F3CD-1D86-7D95-00CFB2F4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8" y="1446333"/>
            <a:ext cx="7346092" cy="45913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A4DC1A-8EB2-440D-025F-8F63CA3A4E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/>
              <a:t>Future improvements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DCACB5-8790-A0E5-DC64-9B40ACA12E9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23728" cy="3375663"/>
          </a:xfrm>
        </p:spPr>
        <p:txBody>
          <a:bodyPr anchor="ctr"/>
          <a:lstStyle/>
          <a:p>
            <a:pPr marL="342900" lvl="0" indent="-342900">
              <a:lnSpc>
                <a:spcPct val="200000"/>
              </a:lnSpc>
              <a:spcBef>
                <a:spcPts val="400"/>
              </a:spcBef>
              <a:buSzPct val="100000"/>
              <a:buFont typeface="Calibri"/>
              <a:buAutoNum type="arabicPeriod"/>
            </a:pPr>
            <a:r>
              <a:rPr lang="it-IT" sz="1800"/>
              <a:t>Shaders for higher definition 3D model</a:t>
            </a:r>
          </a:p>
          <a:p>
            <a:pPr marL="342900" lvl="0" indent="-342900">
              <a:lnSpc>
                <a:spcPct val="200000"/>
              </a:lnSpc>
              <a:spcBef>
                <a:spcPts val="400"/>
              </a:spcBef>
              <a:buSzPct val="100000"/>
              <a:buFont typeface="Calibri"/>
              <a:buAutoNum type="arabicPeriod"/>
            </a:pPr>
            <a:r>
              <a:rPr lang="it-IT" sz="1800"/>
              <a:t>Dynamic photo generation</a:t>
            </a:r>
          </a:p>
          <a:p>
            <a:pPr marL="342900" lvl="0" indent="-342900">
              <a:lnSpc>
                <a:spcPct val="200000"/>
              </a:lnSpc>
              <a:spcBef>
                <a:spcPts val="400"/>
              </a:spcBef>
              <a:buSzPct val="100000"/>
              <a:buFont typeface="Calibri"/>
              <a:buAutoNum type="arabicPeriod"/>
            </a:pPr>
            <a:r>
              <a:rPr lang="it-IT" sz="1800"/>
              <a:t>Separate GUI screen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8BC6BBB-7DFD-6F0A-0001-DFBE3E382A4F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7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A36A48-9E7C-C4CC-F044-4D2EC36B36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/>
              <a:t>Thank You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CF2290-6E96-31F8-E24A-149CB6A0C9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8352" y="1228971"/>
            <a:ext cx="8323728" cy="4409977"/>
          </a:xfrm>
        </p:spPr>
        <p:txBody>
          <a:bodyPr anchor="ctr" anchorCtr="1"/>
          <a:lstStyle/>
          <a:p>
            <a:pPr lvl="0" algn="ctr">
              <a:spcBef>
                <a:spcPts val="1200"/>
              </a:spcBef>
            </a:pPr>
            <a:r>
              <a:rPr lang="it-IT" sz="4800" b="1"/>
              <a:t>Demo</a:t>
            </a: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B4F28D6-F46B-EA99-3F59-5212154EA649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D2058-9FCC-2D83-3C00-1E17CECD5D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/>
              <a:t>Context</a:t>
            </a: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439A0F0C-4769-33F6-8A76-AEFE187B88DD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asellaDiTesto 19">
            <a:extLst>
              <a:ext uri="{FF2B5EF4-FFF2-40B4-BE49-F238E27FC236}">
                <a16:creationId xmlns:a16="http://schemas.microsoft.com/office/drawing/2014/main" id="{31CB0CFB-C110-A997-1273-7131FF04D035}"/>
              </a:ext>
            </a:extLst>
          </p:cNvPr>
          <p:cNvSpPr txBox="1"/>
          <p:nvPr/>
        </p:nvSpPr>
        <p:spPr>
          <a:xfrm>
            <a:off x="285750" y="1411284"/>
            <a:ext cx="5119862" cy="489364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Inpiration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742950" marR="0" lvl="1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34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World3 Model from Limits to Growth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Motivation</a:t>
            </a:r>
            <a:endParaRPr lang="it-IT" sz="20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742950" marR="0" lvl="1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34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Promote awareness of our control of our planet's future 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Concept</a:t>
            </a:r>
            <a:endParaRPr lang="it-IT" sz="20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742950" marR="0" lvl="1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pitchFamily="34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Bring data to life through audio visual creative computing techniques</a:t>
            </a:r>
            <a:endParaRPr lang="it-IT" sz="2000" b="1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  <a:p>
            <a:pPr marL="457200" marR="0" lvl="1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5" name="Elemento grafico 2" descr="World3-model - Wikipedia">
            <a:extLst>
              <a:ext uri="{FF2B5EF4-FFF2-40B4-BE49-F238E27FC236}">
                <a16:creationId xmlns:a16="http://schemas.microsoft.com/office/drawing/2014/main" id="{3A2E6437-B0D9-AE38-79F2-6B938D863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2707" y="2190262"/>
            <a:ext cx="3505196" cy="361070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41FA2C-25C0-C95D-064E-D49156D163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/>
              <a:t>Hackathon</a:t>
            </a: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252B6A27-522D-95CF-DE22-F7B3F8899413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Immagine 16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7DA23DFC-EFFD-A62A-6533-28F34E78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89" y="2773064"/>
            <a:ext cx="2896142" cy="2909821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5" name="CasellaDiTesto 19">
            <a:extLst>
              <a:ext uri="{FF2B5EF4-FFF2-40B4-BE49-F238E27FC236}">
                <a16:creationId xmlns:a16="http://schemas.microsoft.com/office/drawing/2014/main" id="{5961C1EC-8899-9998-1B65-6E2F9A570C5A}"/>
              </a:ext>
            </a:extLst>
          </p:cNvPr>
          <p:cNvSpPr txBox="1"/>
          <p:nvPr/>
        </p:nvSpPr>
        <p:spPr>
          <a:xfrm>
            <a:off x="293074" y="1298941"/>
            <a:ext cx="4357856" cy="1292659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2D representation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OpenCV Edge detection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Freccia a destra 3">
            <a:extLst>
              <a:ext uri="{FF2B5EF4-FFF2-40B4-BE49-F238E27FC236}">
                <a16:creationId xmlns:a16="http://schemas.microsoft.com/office/drawing/2014/main" id="{8D7C05C8-CCD3-F4B7-628E-B7A0CFC91B7E}"/>
              </a:ext>
            </a:extLst>
          </p:cNvPr>
          <p:cNvSpPr/>
          <p:nvPr/>
        </p:nvSpPr>
        <p:spPr>
          <a:xfrm>
            <a:off x="4160949" y="3986171"/>
            <a:ext cx="978408" cy="484632"/>
          </a:xfrm>
          <a:custGeom>
            <a:avLst>
              <a:gd name="f0" fmla="val 1625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8" cap="flat">
            <a:solidFill>
              <a:srgbClr val="4A7EBB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Immagine 5" descr="Immagine che contiene mappa, World, Terra, cerchio&#10;&#10;Descrizione generata automaticamente">
            <a:extLst>
              <a:ext uri="{FF2B5EF4-FFF2-40B4-BE49-F238E27FC236}">
                <a16:creationId xmlns:a16="http://schemas.microsoft.com/office/drawing/2014/main" id="{001E8E5F-ABC1-C194-EE81-435A3815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0" t="6761" r="11421" b="423"/>
          <a:stretch>
            <a:fillRect/>
          </a:stretch>
        </p:blipFill>
        <p:spPr>
          <a:xfrm>
            <a:off x="5289794" y="2586892"/>
            <a:ext cx="3566434" cy="329643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C27E4-3754-1FF9-8857-D4B6048D01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Image Input</a:t>
            </a: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B729D9E2-FF10-D79C-45B3-4FA6A147E344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asellaDiTesto 9">
            <a:extLst>
              <a:ext uri="{FF2B5EF4-FFF2-40B4-BE49-F238E27FC236}">
                <a16:creationId xmlns:a16="http://schemas.microsoft.com/office/drawing/2014/main" id="{0349D1E4-5F87-EA3C-7CE1-141DDB20F3C9}"/>
              </a:ext>
            </a:extLst>
          </p:cNvPr>
          <p:cNvSpPr txBox="1"/>
          <p:nvPr/>
        </p:nvSpPr>
        <p:spPr>
          <a:xfrm>
            <a:off x="290916" y="1307848"/>
            <a:ext cx="7302425" cy="2123657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Mercator Map to 2D Grid of Cells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Cell Type classified through HSB colour </a:t>
            </a: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Calibri"/>
                <a:cs typeface="Arial"/>
              </a:rPr>
              <a:t>categorisation 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5" name="Immagine 2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2B3C04E5-89E6-C4B7-65AB-351EA4CF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3" y="2499219"/>
            <a:ext cx="3279102" cy="3329065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pic>
        <p:nvPicPr>
          <p:cNvPr id="6" name="Immagine 3" descr="Immagine che contiene punto, schermata, blu, mappa&#10;&#10;Descrizione generata automaticamente">
            <a:extLst>
              <a:ext uri="{FF2B5EF4-FFF2-40B4-BE49-F238E27FC236}">
                <a16:creationId xmlns:a16="http://schemas.microsoft.com/office/drawing/2014/main" id="{FD3A715C-CFC0-1C7D-50FF-65AB4557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64" y="2479624"/>
            <a:ext cx="3354046" cy="334952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7" name="Freccia a destra 41">
            <a:extLst>
              <a:ext uri="{FF2B5EF4-FFF2-40B4-BE49-F238E27FC236}">
                <a16:creationId xmlns:a16="http://schemas.microsoft.com/office/drawing/2014/main" id="{EFDD10CC-1787-5413-DDAB-067D1EB3683C}"/>
              </a:ext>
            </a:extLst>
          </p:cNvPr>
          <p:cNvSpPr/>
          <p:nvPr/>
        </p:nvSpPr>
        <p:spPr>
          <a:xfrm>
            <a:off x="4139946" y="4158234"/>
            <a:ext cx="978408" cy="484632"/>
          </a:xfrm>
          <a:custGeom>
            <a:avLst>
              <a:gd name="f0" fmla="val 1625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8" cap="flat">
            <a:solidFill>
              <a:srgbClr val="4A7EBB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859B70-DD4B-3329-B0DA-6C7AC5D599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Two </a:t>
            </a:r>
            <a:r>
              <a:rPr lang="it-IT" dirty="0" err="1"/>
              <a:t>Dimensions</a:t>
            </a:r>
            <a:r>
              <a:rPr lang="it-IT" dirty="0"/>
              <a:t> to Three </a:t>
            </a:r>
            <a:r>
              <a:rPr lang="it-IT" dirty="0" err="1"/>
              <a:t>Dimensions</a:t>
            </a:r>
            <a:endParaRPr lang="it-IT" dirty="0"/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78F4D48C-3AE0-D278-B4CF-62F7B5D4876A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asellaDiTesto 9">
            <a:extLst>
              <a:ext uri="{FF2B5EF4-FFF2-40B4-BE49-F238E27FC236}">
                <a16:creationId xmlns:a16="http://schemas.microsoft.com/office/drawing/2014/main" id="{BC991806-8EF1-1FEA-BD1A-C49C6ECB6AD0}"/>
              </a:ext>
            </a:extLst>
          </p:cNvPr>
          <p:cNvSpPr txBox="1"/>
          <p:nvPr/>
        </p:nvSpPr>
        <p:spPr>
          <a:xfrm>
            <a:off x="4329007" y="1397678"/>
            <a:ext cx="4866409" cy="424731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2D map projected onto a sphere:</a:t>
            </a:r>
          </a:p>
          <a:p>
            <a:pPr marL="800100" marR="0" lvl="1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(X,Y) of image to (Longitude,Latitude)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800100" marR="0" lvl="1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(Longitude,Latitude) to Sphere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800100" marR="0" lvl="1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Cell size scaled by Longitude</a:t>
            </a:r>
          </a:p>
          <a:p>
            <a:pPr marL="342900" marR="0" lvl="0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Axis rotation through camera movement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800100" marR="0" lvl="1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5" name="Immagine 11" descr="Immagine che contiene mappa, nero, testo, bianco e nero&#10;&#10;Descrizione generata automaticamente">
            <a:extLst>
              <a:ext uri="{FF2B5EF4-FFF2-40B4-BE49-F238E27FC236}">
                <a16:creationId xmlns:a16="http://schemas.microsoft.com/office/drawing/2014/main" id="{4691C27F-B378-E31B-9DA6-22FDE90E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6" y="1554827"/>
            <a:ext cx="4038721" cy="319473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pic>
        <p:nvPicPr>
          <p:cNvPr id="6" name="Immagine 5" descr="Immagine che contiene mappa, World, Terra&#10;&#10;Descrizione generata automaticamente">
            <a:extLst>
              <a:ext uri="{FF2B5EF4-FFF2-40B4-BE49-F238E27FC236}">
                <a16:creationId xmlns:a16="http://schemas.microsoft.com/office/drawing/2014/main" id="{B2E9F40C-F251-500B-C4AF-0FF1E0EB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06" y="3520403"/>
            <a:ext cx="2714625" cy="2557467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C5E4E-E21C-BB6D-156D-71F3FD1478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Automa Cellulare</a:t>
            </a: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1D6D350E-E193-A683-B1ED-8493E8B7B086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asellaDiTesto 9">
            <a:extLst>
              <a:ext uri="{FF2B5EF4-FFF2-40B4-BE49-F238E27FC236}">
                <a16:creationId xmlns:a16="http://schemas.microsoft.com/office/drawing/2014/main" id="{9E18FBE3-0C22-A6FF-F62B-3A181520E95C}"/>
              </a:ext>
            </a:extLst>
          </p:cNvPr>
          <p:cNvSpPr txBox="1"/>
          <p:nvPr/>
        </p:nvSpPr>
        <p:spPr>
          <a:xfrm>
            <a:off x="156142" y="2384974"/>
            <a:ext cx="4866409" cy="3924147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Inspired by Conway's Game of Life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5 cell states to the power of 6400 cells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Calibri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9 cell interaction rules 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Rate of change proportional to time series data</a:t>
            </a:r>
            <a:endParaRPr lang="it-IT" sz="20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800100" marR="0" lvl="1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5" name="Immagine 2">
            <a:extLst>
              <a:ext uri="{FF2B5EF4-FFF2-40B4-BE49-F238E27FC236}">
                <a16:creationId xmlns:a16="http://schemas.microsoft.com/office/drawing/2014/main" id="{57E5FFFD-474C-EAC1-E447-4E44361C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86" y="1711820"/>
            <a:ext cx="4121273" cy="411480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A673E-14CB-F2A9-7E31-B297BF1C77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World3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AC3D67-C818-2D15-5130-B23DF4DC47B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23728" cy="707992"/>
          </a:xfrm>
        </p:spPr>
        <p:txBody>
          <a:bodyPr>
            <a:noAutofit/>
          </a:bodyPr>
          <a:lstStyle/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it-IT" sz="2000" dirty="0"/>
              <a:t>System dynamics model for the </a:t>
            </a:r>
            <a:r>
              <a:rPr lang="it-IT" sz="2000" dirty="0" err="1"/>
              <a:t>simulation</a:t>
            </a:r>
            <a:r>
              <a:rPr lang="it-IT" sz="2000" dirty="0"/>
              <a:t> of the </a:t>
            </a:r>
            <a:r>
              <a:rPr lang="it-IT" sz="2000" dirty="0" err="1"/>
              <a:t>world’s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variables</a:t>
            </a:r>
            <a:r>
              <a:rPr lang="it-IT" sz="2000" dirty="0"/>
              <a:t> and </a:t>
            </a:r>
            <a:r>
              <a:rPr lang="it-IT" sz="2000" dirty="0" err="1"/>
              <a:t>their</a:t>
            </a:r>
            <a:r>
              <a:rPr lang="it-IT" sz="2000" dirty="0"/>
              <a:t> interaction in the </a:t>
            </a:r>
            <a:r>
              <a:rPr lang="it-IT" sz="2000" dirty="0" err="1"/>
              <a:t>ecosystems</a:t>
            </a:r>
            <a:r>
              <a:rPr lang="it-IT" sz="2000" dirty="0"/>
              <a:t> of the Earth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31BC505-7E0B-E830-79D1-763C36DF6677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Immagine 9" descr="Immagine che contiene Viso umano, vestiti, persona, uomo&#10;&#10;Descrizione generata automaticamente">
            <a:extLst>
              <a:ext uri="{FF2B5EF4-FFF2-40B4-BE49-F238E27FC236}">
                <a16:creationId xmlns:a16="http://schemas.microsoft.com/office/drawing/2014/main" id="{5F1CB2DC-62D5-05BB-1FBC-AFA8E2D2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0" y="2575471"/>
            <a:ext cx="3615272" cy="1898020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CFFA354-04B0-653E-76D2-1CE6CCE12616}"/>
              </a:ext>
            </a:extLst>
          </p:cNvPr>
          <p:cNvSpPr txBox="1"/>
          <p:nvPr/>
        </p:nvSpPr>
        <p:spPr>
          <a:xfrm>
            <a:off x="4216627" y="2574831"/>
            <a:ext cx="4847472" cy="111827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pic>
        <p:nvPicPr>
          <p:cNvPr id="7" name="Immagine 5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A21244E-9315-B2E4-95AB-0F09A401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14" y="3036237"/>
            <a:ext cx="4160007" cy="304855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D2A7ACA-268E-EA82-CB50-6EEE5FDA77B8}"/>
              </a:ext>
            </a:extLst>
          </p:cNvPr>
          <p:cNvSpPr txBox="1"/>
          <p:nvPr/>
        </p:nvSpPr>
        <p:spPr>
          <a:xfrm>
            <a:off x="288520" y="4869070"/>
            <a:ext cx="3742575" cy="1105601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Most convenient scenarios found through the use of a </a:t>
            </a:r>
            <a:r>
              <a:rPr lang="it-IT" sz="20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Genetic Algorithm</a:t>
            </a: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	</a:t>
            </a:r>
          </a:p>
        </p:txBody>
      </p:sp>
      <p:sp>
        <p:nvSpPr>
          <p:cNvPr id="9" name="CasellaDiTesto 12">
            <a:extLst>
              <a:ext uri="{FF2B5EF4-FFF2-40B4-BE49-F238E27FC236}">
                <a16:creationId xmlns:a16="http://schemas.microsoft.com/office/drawing/2014/main" id="{AF110478-817B-CBC9-8388-F40716D6EB23}"/>
              </a:ext>
            </a:extLst>
          </p:cNvPr>
          <p:cNvSpPr txBox="1"/>
          <p:nvPr/>
        </p:nvSpPr>
        <p:spPr>
          <a:xfrm>
            <a:off x="4287914" y="2487552"/>
            <a:ext cx="4003828" cy="40011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Source of time series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357F5-40D4-F70C-E698-BDEB9A1334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World3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6CDA90-D90B-AB1E-46AD-7305305438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23728" cy="283464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sz="2000" b="1" dirty="0" err="1"/>
              <a:t>Examples</a:t>
            </a:r>
            <a:r>
              <a:rPr lang="it-IT" sz="2000" b="1" dirty="0"/>
              <a:t> of </a:t>
            </a:r>
            <a:r>
              <a:rPr lang="it-IT" sz="2000" b="1" dirty="0" err="1"/>
              <a:t>variables</a:t>
            </a:r>
            <a:r>
              <a:rPr lang="it-IT" sz="2000" b="1" dirty="0"/>
              <a:t> in use:</a:t>
            </a: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/>
              <a:buChar char="•"/>
            </a:pPr>
            <a:r>
              <a:rPr lang="it-IT" sz="2000" b="1" dirty="0"/>
              <a:t>PPL: </a:t>
            </a:r>
            <a:r>
              <a:rPr lang="it-IT" sz="2000" dirty="0" err="1"/>
              <a:t>Population</a:t>
            </a:r>
            <a:endParaRPr lang="it-IT" sz="2000" dirty="0"/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/>
              <a:buChar char="•"/>
            </a:pPr>
            <a:r>
              <a:rPr lang="it-IT" sz="2000" b="1" dirty="0"/>
              <a:t>F,FPC: </a:t>
            </a:r>
            <a:r>
              <a:rPr lang="it-IT" sz="2000" dirty="0"/>
              <a:t>Food [</a:t>
            </a:r>
            <a:r>
              <a:rPr lang="it-IT" sz="2000" dirty="0" err="1"/>
              <a:t>vegetable-equivalent</a:t>
            </a:r>
            <a:r>
              <a:rPr lang="it-IT" sz="2000" dirty="0"/>
              <a:t> </a:t>
            </a:r>
            <a:r>
              <a:rPr lang="it-IT" sz="2000" dirty="0" err="1"/>
              <a:t>kilograms</a:t>
            </a:r>
            <a:r>
              <a:rPr lang="it-IT" sz="2000" dirty="0"/>
              <a:t>/</a:t>
            </a:r>
            <a:r>
              <a:rPr lang="it-IT" sz="2000" dirty="0" err="1"/>
              <a:t>year</a:t>
            </a:r>
            <a:r>
              <a:rPr lang="it-IT" sz="2000" dirty="0"/>
              <a:t>], Food per capita</a:t>
            </a: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/>
              <a:buChar char="•"/>
            </a:pPr>
            <a:r>
              <a:rPr lang="it-IT" sz="2000" b="1" dirty="0"/>
              <a:t>LE: </a:t>
            </a:r>
            <a:r>
              <a:rPr lang="it-IT" sz="2000" dirty="0"/>
              <a:t>Life </a:t>
            </a:r>
            <a:r>
              <a:rPr lang="it-IT" sz="2000" dirty="0" err="1"/>
              <a:t>expectancy</a:t>
            </a:r>
            <a:endParaRPr lang="it-IT" sz="2000" b="1" dirty="0"/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/>
              <a:buChar char="•"/>
            </a:pPr>
            <a:r>
              <a:rPr lang="it-IT" sz="2000" b="1" dirty="0"/>
              <a:t>HWI: </a:t>
            </a:r>
            <a:r>
              <a:rPr lang="it-IT" sz="2000" dirty="0"/>
              <a:t>Human welfare index </a:t>
            </a: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/>
              <a:buChar char="•"/>
            </a:pPr>
            <a:r>
              <a:rPr lang="it-IT" sz="2000" b="1" dirty="0"/>
              <a:t>EF: </a:t>
            </a:r>
            <a:r>
              <a:rPr lang="it-IT" sz="2000" dirty="0"/>
              <a:t>Human </a:t>
            </a:r>
            <a:r>
              <a:rPr lang="it-IT" sz="2000" dirty="0" err="1"/>
              <a:t>Ecological</a:t>
            </a:r>
            <a:r>
              <a:rPr lang="it-IT" sz="2000" dirty="0"/>
              <a:t> footprint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A55199-E466-5487-BF33-2555A350B6F1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5DFA279-02A1-B8C2-77D7-C2FEF0A4DFC2}"/>
              </a:ext>
            </a:extLst>
          </p:cNvPr>
          <p:cNvSpPr txBox="1"/>
          <p:nvPr/>
        </p:nvSpPr>
        <p:spPr>
          <a:xfrm>
            <a:off x="4216627" y="2574831"/>
            <a:ext cx="4847472" cy="111827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pic>
        <p:nvPicPr>
          <p:cNvPr id="6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A41AFE0-6A3A-FAA3-CC06-0D56B1E3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21" y="3242855"/>
            <a:ext cx="3749039" cy="2677884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EA843E-1361-911C-526E-B1611E4D47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it-IT" dirty="0"/>
              <a:t>Technical </a:t>
            </a:r>
            <a:r>
              <a:rPr lang="it-IT" dirty="0" err="1"/>
              <a:t>Details</a:t>
            </a:r>
            <a:r>
              <a:rPr lang="it-IT" dirty="0"/>
              <a:t>: A.I. Image generation</a:t>
            </a:r>
          </a:p>
        </p:txBody>
      </p:sp>
      <p:sp>
        <p:nvSpPr>
          <p:cNvPr id="3" name="Rettangolo 3">
            <a:extLst>
              <a:ext uri="{FF2B5EF4-FFF2-40B4-BE49-F238E27FC236}">
                <a16:creationId xmlns:a16="http://schemas.microsoft.com/office/drawing/2014/main" id="{95B1CCE6-A781-144C-2710-7B4BA945790B}"/>
              </a:ext>
            </a:extLst>
          </p:cNvPr>
          <p:cNvSpPr/>
          <p:nvPr/>
        </p:nvSpPr>
        <p:spPr>
          <a:xfrm>
            <a:off x="191804" y="6304083"/>
            <a:ext cx="3105311" cy="442715"/>
          </a:xfrm>
          <a:prstGeom prst="rect">
            <a:avLst/>
          </a:prstGeom>
          <a:solidFill>
            <a:srgbClr val="728FA5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asellaDiTesto 14">
            <a:extLst>
              <a:ext uri="{FF2B5EF4-FFF2-40B4-BE49-F238E27FC236}">
                <a16:creationId xmlns:a16="http://schemas.microsoft.com/office/drawing/2014/main" id="{F3FCB4CF-28DF-99E7-AE5E-B81CC9BA722C}"/>
              </a:ext>
            </a:extLst>
          </p:cNvPr>
          <p:cNvSpPr txBox="1"/>
          <p:nvPr/>
        </p:nvSpPr>
        <p:spPr>
          <a:xfrm>
            <a:off x="288520" y="1526956"/>
            <a:ext cx="8581040" cy="430883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/>
              </a:rPr>
              <a:t>GPT4 + CLIP + small-stable-diffusion-v0</a:t>
            </a:r>
          </a:p>
        </p:txBody>
      </p:sp>
      <p:pic>
        <p:nvPicPr>
          <p:cNvPr id="5" name="Immagine 4" descr="Immagine che contiene testo, Biglietto Post-it, schermata, Carattere&#10;&#10;Descrizione generata automaticamente">
            <a:extLst>
              <a:ext uri="{FF2B5EF4-FFF2-40B4-BE49-F238E27FC236}">
                <a16:creationId xmlns:a16="http://schemas.microsoft.com/office/drawing/2014/main" id="{658E122C-28BE-A2AB-E918-C52038B5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3" y="2350355"/>
            <a:ext cx="6298926" cy="3161931"/>
          </a:xfrm>
          <a:prstGeom prst="rect">
            <a:avLst/>
          </a:prstGeom>
          <a:noFill/>
          <a:ln cap="flat"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TemplatePoliMi</Template>
  <TotalTime>10</TotalTime>
  <Words>305</Words>
  <Application>Microsoft Macintosh PowerPoint</Application>
  <PresentationFormat>Widescreen</PresentationFormat>
  <Paragraphs>61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POLI</vt:lpstr>
      <vt:lpstr>Titolo presentazione sottotitolo</vt:lpstr>
      <vt:lpstr>Context</vt:lpstr>
      <vt:lpstr>Hackathon</vt:lpstr>
      <vt:lpstr>Technical Details: Image Input</vt:lpstr>
      <vt:lpstr>Technical Details: Two Dimensions to Three Dimensions</vt:lpstr>
      <vt:lpstr>Technical Details: Automa Cellulare</vt:lpstr>
      <vt:lpstr>Technical Details: World3 Model</vt:lpstr>
      <vt:lpstr>Technical Details: World3 Model</vt:lpstr>
      <vt:lpstr>Technical Details: A.I. Image generation</vt:lpstr>
      <vt:lpstr>Technical Details: Sound Design</vt:lpstr>
      <vt:lpstr>Final Technical Solution</vt:lpstr>
      <vt:lpstr>Future improvements</vt:lpstr>
      <vt:lpstr>Thank 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Emanuele Greco</dc:creator>
  <cp:lastModifiedBy>Harry Denis Foley</cp:lastModifiedBy>
  <cp:revision>4</cp:revision>
  <dcterms:created xsi:type="dcterms:W3CDTF">2024-06-10T15:44:26Z</dcterms:created>
  <dcterms:modified xsi:type="dcterms:W3CDTF">2024-06-11T11:08:05Z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0x010100303C98BAA76641498A729336BC2D50D2</vt:lpwstr>
  </property>
</Properties>
</file>